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9" r:id="rId3"/>
    <p:sldId id="258" r:id="rId4"/>
    <p:sldId id="261" r:id="rId5"/>
    <p:sldId id="262" r:id="rId6"/>
    <p:sldId id="257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1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4EE21-BA8D-4058-A577-76D140F18C79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BC254-2285-45A6-ADF3-738C370FB7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4EE21-BA8D-4058-A577-76D140F18C79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BC254-2285-45A6-ADF3-738C370FB7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4EE21-BA8D-4058-A577-76D140F18C79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BC254-2285-45A6-ADF3-738C370FB7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4EE21-BA8D-4058-A577-76D140F18C79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BC254-2285-45A6-ADF3-738C370FB7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4EE21-BA8D-4058-A577-76D140F18C79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BC254-2285-45A6-ADF3-738C370FB7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4EE21-BA8D-4058-A577-76D140F18C79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BC254-2285-45A6-ADF3-738C370FB7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4EE21-BA8D-4058-A577-76D140F18C79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BC254-2285-45A6-ADF3-738C370FB7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4EE21-BA8D-4058-A577-76D140F18C79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BC254-2285-45A6-ADF3-738C370FB7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4EE21-BA8D-4058-A577-76D140F18C79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BC254-2285-45A6-ADF3-738C370FB7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4EE21-BA8D-4058-A577-76D140F18C79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BC254-2285-45A6-ADF3-738C370FB7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4EE21-BA8D-4058-A577-76D140F18C79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BC254-2285-45A6-ADF3-738C370FB7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04EE21-BA8D-4058-A577-76D140F18C79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3BC254-2285-45A6-ADF3-738C370FB76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\Desktop\20220120-195010.aac" TargetMode="Externa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\Desktop\20220120-195401.aac" TargetMode="Externa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043608" y="332656"/>
            <a:ext cx="7416824" cy="129614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Что такое снег?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Снег - это много, очень много красивых снежинок. Они падают и падают с высоты на землю, на деревья, на крыши домов - чистые, хрупкие, сверкающие. Снежинки, как дождь, тоже падают из туч, но только образуются они совсем не так, как дождь!</a:t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3" name="Содержимое 11" descr="pc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060848"/>
            <a:ext cx="5040560" cy="4248472"/>
          </a:xfrm>
          <a:prstGeom prst="rect">
            <a:avLst/>
          </a:prstGeom>
        </p:spPr>
      </p:pic>
      <p:pic>
        <p:nvPicPr>
          <p:cNvPr id="4" name="Рисунок 3" descr="695228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36095" y="2420888"/>
            <a:ext cx="3533193" cy="345638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554171" y="548680"/>
            <a:ext cx="8136904" cy="172819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7" name="Содержимое 5" descr="maxresdefaul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2132856"/>
            <a:ext cx="7503451" cy="441297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67544" y="188640"/>
            <a:ext cx="8136904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Как же образуются снежинки?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Водяные пары поднимаются высоко над землей, туда, где царит сильный холод. Там сразу же из водяных паров образуются крохотные льдинки-кристаллики. Это еще не те снежинки, какие падают на землю, они еще очень малы. Но шестиугольный кристаллик все время растет, развивается и наконец становится удивительной красы звездочкой.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7" descr="img8.jpg"/>
          <p:cNvPicPr>
            <a:picLocks noChangeAspect="1"/>
          </p:cNvPicPr>
          <p:nvPr/>
        </p:nvPicPr>
        <p:blipFill>
          <a:blip r:embed="rId2" cstate="print"/>
          <a:srcRect t="11211"/>
          <a:stretch>
            <a:fillRect/>
          </a:stretch>
        </p:blipFill>
        <p:spPr>
          <a:xfrm>
            <a:off x="755576" y="1124744"/>
            <a:ext cx="7776864" cy="525658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35696" y="404664"/>
            <a:ext cx="540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Вот так  образуется снежинка</a:t>
            </a:r>
            <a:endParaRPr lang="ru-RU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332656"/>
            <a:ext cx="76328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 снежинки индивидуальны по форме, и две одинаковые снежинки найти невозможно</a:t>
            </a:r>
            <a:endParaRPr lang="ru-RU" sz="2000" b="1" dirty="0"/>
          </a:p>
        </p:txBody>
      </p:sp>
      <p:pic>
        <p:nvPicPr>
          <p:cNvPr id="3" name="Содержимое 8" descr="snowflak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196752"/>
            <a:ext cx="7500689" cy="518998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aptivating-snowflakes-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1" y="1268760"/>
            <a:ext cx="4042714" cy="4608512"/>
          </a:xfrm>
          <a:prstGeom prst="rect">
            <a:avLst/>
          </a:prstGeom>
        </p:spPr>
      </p:pic>
      <p:pic>
        <p:nvPicPr>
          <p:cNvPr id="3" name="Содержимое 11" descr="525fa021751a60ca30f9b76f41aaf892.jpg"/>
          <p:cNvPicPr>
            <a:picLocks noChangeAspect="1"/>
          </p:cNvPicPr>
          <p:nvPr/>
        </p:nvPicPr>
        <p:blipFill>
          <a:blip r:embed="rId3" cstate="print"/>
          <a:srcRect t="1383" r="909"/>
          <a:stretch>
            <a:fillRect/>
          </a:stretch>
        </p:blipFill>
        <p:spPr>
          <a:xfrm>
            <a:off x="4283968" y="1916832"/>
            <a:ext cx="4772964" cy="324036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339752" y="332656"/>
            <a:ext cx="4824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Снежинки под микроскопом</a:t>
            </a:r>
            <a:endParaRPr lang="ru-RU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i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188640"/>
            <a:ext cx="4597831" cy="6396982"/>
          </a:xfrm>
          <a:prstGeom prst="rect">
            <a:avLst/>
          </a:prstGeom>
          <a:noFill/>
        </p:spPr>
      </p:pic>
      <p:pic>
        <p:nvPicPr>
          <p:cNvPr id="4" name="20220120-195010.aac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323528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>
    <p:wedg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snwflks-29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04664"/>
            <a:ext cx="8064896" cy="6048672"/>
          </a:xfrm>
          <a:prstGeom prst="rect">
            <a:avLst/>
          </a:prstGeom>
          <a:noFill/>
        </p:spPr>
      </p:pic>
      <p:pic>
        <p:nvPicPr>
          <p:cNvPr id="4" name="20220120-195401.aac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323528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i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60648"/>
            <a:ext cx="6552728" cy="648072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83</Words>
  <Application>Microsoft Office PowerPoint</Application>
  <PresentationFormat>Экран (4:3)</PresentationFormat>
  <Paragraphs>7</Paragraphs>
  <Slides>8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18</cp:revision>
  <dcterms:created xsi:type="dcterms:W3CDTF">2022-01-20T04:45:03Z</dcterms:created>
  <dcterms:modified xsi:type="dcterms:W3CDTF">2022-01-21T05:17:20Z</dcterms:modified>
</cp:coreProperties>
</file>