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D72F-D4CB-45BD-A8F5-B6770FD7EA4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6A6EE-DB1E-4B05-9561-D98F8C45F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Пасхальные яйца, окрашенные в один цвет, без рисунка, назывались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крашенками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(или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галунками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A6EE-DB1E-4B05-9561-D98F8C45F9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5565EF-04A1-4D33-98B8-DA21AA0B680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00B3E3-B97C-4EAC-B256-F6698E405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3"/>
          </a:xfrm>
        </p:spPr>
        <p:txBody>
          <a:bodyPr/>
          <a:lstStyle/>
          <a:p>
            <a:r>
              <a:rPr lang="ru-RU" b="1" dirty="0"/>
              <a:t>«Светлый праздник Пасха»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9269"/>
            <a:ext cx="6696744" cy="3766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59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888432" cy="2799671"/>
          </a:xfrm>
          <a:prstGeom prst="rect">
            <a:avLst/>
          </a:prstGeom>
          <a:noFill/>
        </p:spPr>
      </p:pic>
      <p:pic>
        <p:nvPicPr>
          <p:cNvPr id="1028" name="Picture 4" descr="C:\Users\User\Desktop\Kolo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706382" cy="2779787"/>
          </a:xfrm>
          <a:prstGeom prst="rect">
            <a:avLst/>
          </a:prstGeom>
          <a:noFill/>
        </p:spPr>
      </p:pic>
      <p:pic>
        <p:nvPicPr>
          <p:cNvPr id="1029" name="Picture 5" descr="C:\Users\User\Desktop\2-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29000"/>
            <a:ext cx="4751953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717032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Пасха - это самый большой церковный праздник. В этот день во всех церквях звонят колокола, по особенному, торжественно. Этот звон зовется "Пасхальный благовест"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bd17fd77ebd45bd17fd77ec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28685" cy="2736304"/>
          </a:xfrm>
          <a:prstGeom prst="rect">
            <a:avLst/>
          </a:prstGeom>
          <a:noFill/>
        </p:spPr>
      </p:pic>
      <p:pic>
        <p:nvPicPr>
          <p:cNvPr id="2051" name="Picture 3" descr="C:\Users\U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712412" cy="2088232"/>
          </a:xfrm>
          <a:prstGeom prst="rect">
            <a:avLst/>
          </a:prstGeom>
          <a:noFill/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635698" cy="2408059"/>
          </a:xfrm>
          <a:prstGeom prst="rect">
            <a:avLst/>
          </a:prstGeom>
          <a:noFill/>
        </p:spPr>
      </p:pic>
      <p:pic>
        <p:nvPicPr>
          <p:cNvPr id="2053" name="Picture 5" descr="C:\Users\User\Desktop\25-IMG_4288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068960"/>
            <a:ext cx="2350730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852936"/>
            <a:ext cx="2232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Великой Пасхе хозяюшки очень тщательно и заранее готовились. Убирали дом, красили яйца, пекли куличи, готовили вкусные блюда, делали пасху из творога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fb77cc4a512d8011d37c99a6386ea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504580" cy="2364904"/>
          </a:xfrm>
          <a:prstGeom prst="rect">
            <a:avLst/>
          </a:prstGeom>
          <a:noFill/>
        </p:spPr>
      </p:pic>
      <p:pic>
        <p:nvPicPr>
          <p:cNvPr id="3075" name="Picture 3" descr="C:\Users\User\Desktop\narva-kirik-lihavotted-66074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2656"/>
            <a:ext cx="5680348" cy="3147220"/>
          </a:xfrm>
          <a:prstGeom prst="rect">
            <a:avLst/>
          </a:prstGeom>
          <a:noFill/>
        </p:spPr>
      </p:pic>
      <p:pic>
        <p:nvPicPr>
          <p:cNvPr id="3076" name="Picture 4" descr="C:\Users\User\Desktop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796680" cy="2532356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472170"/>
            <a:ext cx="23042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Нарядные одежды доставали из сундуков. Когда наступал праздничный день, всей семьей шли в церковь, потом или гостей принимали, или шли в гости.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524239443.6649pered_pash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673798" cy="2637154"/>
          </a:xfrm>
          <a:prstGeom prst="rect">
            <a:avLst/>
          </a:prstGeom>
          <a:noFill/>
        </p:spPr>
      </p:pic>
      <p:pic>
        <p:nvPicPr>
          <p:cNvPr id="4099" name="Picture 3" descr="C:\Users\User\Desktop\korzina_yaits_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3672408" cy="2754306"/>
          </a:xfrm>
          <a:prstGeom prst="rect">
            <a:avLst/>
          </a:prstGeom>
          <a:noFill/>
        </p:spPr>
      </p:pic>
      <p:pic>
        <p:nvPicPr>
          <p:cNvPr id="4100" name="Picture 4" descr="C:\Users\User\Desktop\nastol.com.ua-218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905200" cy="2928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4077072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Пасхальные яйца, окрашенные в один цвет, без рисунка, назывались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крашенками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галунками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704044" cy="3528392"/>
          </a:xfrm>
          <a:prstGeom prst="rect">
            <a:avLst/>
          </a:prstGeom>
          <a:noFill/>
        </p:spPr>
      </p:pic>
      <p:pic>
        <p:nvPicPr>
          <p:cNvPr id="5123" name="Picture 3" descr="C:\Users\User\Desktop\-Ml1gQ9rJ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880319" cy="4320480"/>
          </a:xfrm>
          <a:prstGeom prst="rect">
            <a:avLst/>
          </a:prstGeom>
          <a:noFill/>
        </p:spPr>
      </p:pic>
      <p:pic>
        <p:nvPicPr>
          <p:cNvPr id="5125" name="Picture 5" descr="C:\Users\User\Desktop\s12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2652801" cy="1989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Писанка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считается символом жизни, солнца, бессмертие, любви и красоты, весеннего возрождения, добра, счастья и содержит глубокий смысл. Ее дарят в знак перемирия, пожелания здоровья, красоты и силы, применяют, как оберег от бедствия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169</Words>
  <Application>Microsoft Office PowerPoint</Application>
  <PresentationFormat>Экран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«Светлый праздник Пасха»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«Светлый праздник Пасха»</dc:title>
  <dc:creator>User</dc:creator>
  <cp:lastModifiedBy>Админ</cp:lastModifiedBy>
  <cp:revision>7</cp:revision>
  <dcterms:created xsi:type="dcterms:W3CDTF">2018-11-22T16:05:42Z</dcterms:created>
  <dcterms:modified xsi:type="dcterms:W3CDTF">2022-08-24T08:59:48Z</dcterms:modified>
</cp:coreProperties>
</file>