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68D72F-D4CB-45BD-A8F5-B6770FD7EA4C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16A6EE-DB1E-4B05-9561-D98F8C45F9A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Пасхальные яйца, окрашенные в один цвет, без рисунка, назывались </a:t>
            </a:r>
            <a:r>
              <a:rPr lang="ru-RU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крашенками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(или </a:t>
            </a:r>
            <a:r>
              <a:rPr lang="ru-RU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галунками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16A6EE-DB1E-4B05-9561-D98F8C45F9A8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65EF-04A1-4D33-98B8-DA21AA0B6805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900B3E3-B97C-4EAC-B256-F6698E4055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65EF-04A1-4D33-98B8-DA21AA0B6805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0B3E3-B97C-4EAC-B256-F6698E4055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65EF-04A1-4D33-98B8-DA21AA0B6805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0B3E3-B97C-4EAC-B256-F6698E4055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65EF-04A1-4D33-98B8-DA21AA0B6805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900B3E3-B97C-4EAC-B256-F6698E4055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65EF-04A1-4D33-98B8-DA21AA0B6805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0B3E3-B97C-4EAC-B256-F6698E4055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65EF-04A1-4D33-98B8-DA21AA0B6805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0B3E3-B97C-4EAC-B256-F6698E4055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65EF-04A1-4D33-98B8-DA21AA0B6805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8900B3E3-B97C-4EAC-B256-F6698E4055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65EF-04A1-4D33-98B8-DA21AA0B6805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0B3E3-B97C-4EAC-B256-F6698E4055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65EF-04A1-4D33-98B8-DA21AA0B6805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0B3E3-B97C-4EAC-B256-F6698E4055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65EF-04A1-4D33-98B8-DA21AA0B6805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0B3E3-B97C-4EAC-B256-F6698E4055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65EF-04A1-4D33-98B8-DA21AA0B6805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0B3E3-B97C-4EAC-B256-F6698E4055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B5565EF-04A1-4D33-98B8-DA21AA0B6805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900B3E3-B97C-4EAC-B256-F6698E4055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52737"/>
            <a:ext cx="7772400" cy="1296143"/>
          </a:xfrm>
        </p:spPr>
        <p:txBody>
          <a:bodyPr/>
          <a:lstStyle/>
          <a:p>
            <a:r>
              <a:rPr lang="ru-RU" b="1" dirty="0"/>
              <a:t>«Светлый праздник Пасха»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User\Desktop\im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279269"/>
            <a:ext cx="6696744" cy="3766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45951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80"/>
            <a:ext cx="3888432" cy="2799671"/>
          </a:xfrm>
          <a:prstGeom prst="rect">
            <a:avLst/>
          </a:prstGeom>
          <a:noFill/>
        </p:spPr>
      </p:pic>
      <p:pic>
        <p:nvPicPr>
          <p:cNvPr id="1028" name="Picture 4" descr="C:\Users\User\Desktop\Kolokol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60648"/>
            <a:ext cx="3706382" cy="2779787"/>
          </a:xfrm>
          <a:prstGeom prst="rect">
            <a:avLst/>
          </a:prstGeom>
          <a:noFill/>
        </p:spPr>
      </p:pic>
      <p:pic>
        <p:nvPicPr>
          <p:cNvPr id="1029" name="Picture 5" descr="C:\Users\User\Desktop\2-1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3429000"/>
            <a:ext cx="4751953" cy="309634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9512" y="3717032"/>
            <a:ext cx="32403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Пасха - это самый большой церковный праздник. В этот день во всех церквях звонят колокола, по особенному, торжественно. Этот звон зовется "Пасхальный благовест"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5bd17fd77ebd45bd17fd77ec1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4664"/>
            <a:ext cx="3628685" cy="2736304"/>
          </a:xfrm>
          <a:prstGeom prst="rect">
            <a:avLst/>
          </a:prstGeom>
          <a:noFill/>
        </p:spPr>
      </p:pic>
      <p:pic>
        <p:nvPicPr>
          <p:cNvPr id="2051" name="Picture 3" descr="C:\Users\User\Desktop\maxresdefaul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260648"/>
            <a:ext cx="3712412" cy="2088232"/>
          </a:xfrm>
          <a:prstGeom prst="rect">
            <a:avLst/>
          </a:prstGeom>
          <a:noFill/>
        </p:spPr>
      </p:pic>
      <p:pic>
        <p:nvPicPr>
          <p:cNvPr id="2052" name="Picture 4" descr="C:\Users\User\Desktop\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221088"/>
            <a:ext cx="3635698" cy="2408059"/>
          </a:xfrm>
          <a:prstGeom prst="rect">
            <a:avLst/>
          </a:prstGeom>
          <a:noFill/>
        </p:spPr>
      </p:pic>
      <p:pic>
        <p:nvPicPr>
          <p:cNvPr id="2053" name="Picture 5" descr="C:\Users\User\Desktop\25-IMG_4288_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8224" y="3068960"/>
            <a:ext cx="2350730" cy="352839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139952" y="2852936"/>
            <a:ext cx="22322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 Великой Пасхе хозяюшки очень тщательно и заранее готовились. Убирали дом, красили яйца, пекли куличи, готовили вкусные блюда, делали пасху из творога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bfb77cc4a512d8011d37c99a6386ea7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3933056"/>
            <a:ext cx="4504580" cy="2364904"/>
          </a:xfrm>
          <a:prstGeom prst="rect">
            <a:avLst/>
          </a:prstGeom>
          <a:noFill/>
        </p:spPr>
      </p:pic>
      <p:pic>
        <p:nvPicPr>
          <p:cNvPr id="3075" name="Picture 3" descr="C:\Users\User\Desktop\narva-kirik-lihavotted-660741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332656"/>
            <a:ext cx="5680348" cy="3147220"/>
          </a:xfrm>
          <a:prstGeom prst="rect">
            <a:avLst/>
          </a:prstGeom>
          <a:noFill/>
        </p:spPr>
      </p:pic>
      <p:pic>
        <p:nvPicPr>
          <p:cNvPr id="3076" name="Picture 4" descr="C:\Users\User\Desktop\image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717032"/>
            <a:ext cx="3796680" cy="2532356"/>
          </a:xfrm>
          <a:prstGeom prst="rect">
            <a:avLst/>
          </a:prstGeom>
          <a:noFill/>
        </p:spPr>
      </p:pic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323528" y="472170"/>
            <a:ext cx="2304256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Нарядные одежды доставали из сундуков. Когда наступал праздничный день, всей семьей шли в церковь, потом или гостей принимали, или шли в гости.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1524239443.6649pered_pasho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548680"/>
            <a:ext cx="3673798" cy="2637154"/>
          </a:xfrm>
          <a:prstGeom prst="rect">
            <a:avLst/>
          </a:prstGeom>
          <a:noFill/>
        </p:spPr>
      </p:pic>
      <p:pic>
        <p:nvPicPr>
          <p:cNvPr id="4099" name="Picture 3" descr="C:\Users\User\Desktop\korzina_yaits_16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548680"/>
            <a:ext cx="3672408" cy="2754306"/>
          </a:xfrm>
          <a:prstGeom prst="rect">
            <a:avLst/>
          </a:prstGeom>
          <a:noFill/>
        </p:spPr>
      </p:pic>
      <p:pic>
        <p:nvPicPr>
          <p:cNvPr id="4100" name="Picture 4" descr="C:\Users\User\Desktop\nastol.com.ua-21869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429000"/>
            <a:ext cx="3905200" cy="29289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499992" y="4077072"/>
            <a:ext cx="39604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Пасхальные яйца, окрашенные в один цвет, без рисунка, назывались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крашенками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(или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галунками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780928"/>
            <a:ext cx="4704044" cy="3528392"/>
          </a:xfrm>
          <a:prstGeom prst="rect">
            <a:avLst/>
          </a:prstGeom>
          <a:noFill/>
        </p:spPr>
      </p:pic>
      <p:pic>
        <p:nvPicPr>
          <p:cNvPr id="5123" name="Picture 3" descr="C:\Users\User\Desktop\-Ml1gQ9rJk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2276872"/>
            <a:ext cx="2880319" cy="4320480"/>
          </a:xfrm>
          <a:prstGeom prst="rect">
            <a:avLst/>
          </a:prstGeom>
          <a:noFill/>
        </p:spPr>
      </p:pic>
      <p:pic>
        <p:nvPicPr>
          <p:cNvPr id="5125" name="Picture 5" descr="C:\Users\User\Desktop\s1200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188640"/>
            <a:ext cx="2652801" cy="198960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23528" y="476672"/>
            <a:ext cx="50405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Писанка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считается символом жизни, солнца, бессмертие, любви и красоты, весеннего возрождения, добра, счастья и содержит глубокий смысл. Ее дарят в знак перемирия, пожелания здоровья, красоты и силы, применяют, как оберег от бедствия 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стихий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56</TotalTime>
  <Words>169</Words>
  <Application>Microsoft Office PowerPoint</Application>
  <PresentationFormat>Экран (4:3)</PresentationFormat>
  <Paragraphs>8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Трек</vt:lpstr>
      <vt:lpstr>«Светлый праздник Пасха»</vt:lpstr>
      <vt:lpstr>Слайд 2</vt:lpstr>
      <vt:lpstr>Слайд 3</vt:lpstr>
      <vt:lpstr>Слайд 4</vt:lpstr>
      <vt:lpstr>Слайд 5</vt:lpstr>
      <vt:lpstr>Слайд 6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«Светлый праздник Пасха»</dc:title>
  <dc:creator>User</dc:creator>
  <cp:lastModifiedBy>Админ</cp:lastModifiedBy>
  <cp:revision>7</cp:revision>
  <dcterms:created xsi:type="dcterms:W3CDTF">2018-11-22T16:05:42Z</dcterms:created>
  <dcterms:modified xsi:type="dcterms:W3CDTF">2022-08-24T08:59:48Z</dcterms:modified>
</cp:coreProperties>
</file>