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F3EDB-AB22-43AC-B92E-F7602380F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E8344D-7287-4FD1-BD54-907910DDA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EE222-44E4-4CEC-B05E-6A01C329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B2CEB-A14F-418A-A80A-772D0445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558854-39AD-4E05-B15D-4808DA2D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3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C791B-DB6B-47A4-935D-A121E479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62E614-E229-444E-B6A4-4ACAF7BF1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10300-FA8D-46B6-8DDA-5CE4E47B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E589CF-453B-47A4-B174-3D8C1289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4E94B-35CF-479D-827B-0DF76FE8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5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D6A677-7557-46C4-9777-EACDBE381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B0EA04-9754-4082-B993-022196497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F85D95-D4F4-4A87-B727-02AAC7D7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56215-1AB0-4B16-9D02-218B948C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036A7-E886-4D4D-B10B-EAC8719D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8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CB081-D5AD-4714-96CE-047397A7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588CC-74BD-412C-AADC-9151536B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02526-A5FC-4C7F-9AA8-83EDBF2A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10D75-3556-47FE-9837-19CC4DD4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DAD6F3-06D8-4D3B-8E2C-41781AEA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2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FDAFD-BD63-45AA-91FF-AF596646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FF0980-EEA0-41F1-8283-78912628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04E7F-F92F-4FA2-9962-B023B07F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5EF99-34F2-43A3-95FE-FB2111C9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9973A-3403-4C6A-88D9-DB06E762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F0621-B537-4A77-8EDD-D5578317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70329-518E-4A09-B04B-CFD8B7526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F49A87-5D0A-4DC3-89BB-218E988F1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2CAAFC-B9E0-4DCA-A9DE-AAB23323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2ED5A5-0324-4427-9334-C4903627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A685F4-E11F-4435-B184-A83B596C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8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62D7B-CD45-46CB-8A7A-7640C628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BEE34E-6831-48EA-955A-17D64901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7426B0-B952-4EB9-82B3-063D458EB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C77EE1-F287-4C6C-8382-39B2F62A8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2B16EB-82AB-40A7-8516-B87A408B8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92DADC-50F6-456B-91D7-701BD436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B021E-A4C3-4429-8122-5BD34E70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1717E-7253-4E4F-AA18-7700AD04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3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EF8B3-4DB0-4ED6-8DD5-3FBE874B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C61174-AFB9-46C4-A52F-B5F3BF5F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619BB6-0BFB-4604-AE39-44F55211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52CCA1-C60A-4FC8-8983-57C9F108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8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B7D658-B6A9-417E-9C03-7311AD44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D7BC0-4B40-45C6-A3C2-A8EDF898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75F481-7F5D-492C-858A-2218E0A4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7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5A05A-2146-4F6F-9D32-569170C1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4FD35-34FD-4C01-A418-EED30E3B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6F90A-0E22-4562-9F8D-925F851B5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95DB83-4871-472F-B3FB-70306997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0974A3-4705-4101-8CB2-769100CF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CDD182-015D-48B2-9F6F-57BB1F8D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3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D6516-7FB1-4DDA-8E16-B94C39D3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F87B96-8420-4682-B01B-CDE8D9658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EA9A52-158E-48E4-868F-59BBF894D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BBF6E-B4BE-4001-B26A-8DD6AC27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5F336-3352-4892-AE7F-CA7B91BC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B9B1F-A3C5-48A6-9939-D0DFDF79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403F9-45DF-4634-93EF-DF8D0F72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342E65-D749-42DA-BA7A-30D42C63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6CAFE-9287-49A4-B00E-3C5AA1382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965F8-9A81-4FFD-BAC1-02B9B3C66D78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3888D-2AFA-4E62-A60D-F2A24D4F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971B8-78A8-4578-B288-B356EF4E8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F89D-3186-4E1E-AA31-55B98E3DD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7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738405-0030-432D-97A8-BEE93B28F394}"/>
              </a:ext>
            </a:extLst>
          </p:cNvPr>
          <p:cNvSpPr txBox="1"/>
          <p:nvPr/>
        </p:nvSpPr>
        <p:spPr>
          <a:xfrm flipH="1">
            <a:off x="1774208" y="2347415"/>
            <a:ext cx="8761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Презентация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«Детям о войне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endParaRPr lang="ru-RU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endParaRPr lang="ru-RU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Выполнила: воспитатель Омельяненко О.А.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7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27DBB4-270F-438C-8035-A771E77FF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105518"/>
            <a:ext cx="9889854" cy="63695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AA6043-7422-46A9-AF99-F60A26AEC5D2}"/>
              </a:ext>
            </a:extLst>
          </p:cNvPr>
          <p:cNvSpPr/>
          <p:nvPr/>
        </p:nvSpPr>
        <p:spPr>
          <a:xfrm>
            <a:off x="1469633" y="3612764"/>
            <a:ext cx="681023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 </a:t>
            </a:r>
            <a:r>
              <a:rPr lang="ru-RU" sz="1600" b="1" dirty="0"/>
              <a:t>Жили-были дети. Были у них: папа, мама, бабушка, дедушка, братья, сестры. Они, как и вы, ходили в детский сад, играли, гуляли с другими детьми и воспитателями. Катались с родителями на велосипедах. Очень любили вместе играть и веселиться!</a:t>
            </a:r>
          </a:p>
        </p:txBody>
      </p:sp>
    </p:spTree>
    <p:extLst>
      <p:ext uri="{BB962C8B-B14F-4D97-AF65-F5344CB8AC3E}">
        <p14:creationId xmlns:p14="http://schemas.microsoft.com/office/powerpoint/2010/main" val="385050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i-club.ru/wp-content/uploads/2017/05/Snimok-ekrana-2017-05-09-v-7.44.30.png">
            <a:extLst>
              <a:ext uri="{FF2B5EF4-FFF2-40B4-BE49-F238E27FC236}">
                <a16:creationId xmlns:a16="http://schemas.microsoft.com/office/drawing/2014/main" id="{C48D207A-BC8E-4CDE-B200-EB799193EC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232012"/>
            <a:ext cx="10126638" cy="64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0493B7-05A9-449A-80B0-811758B881A8}"/>
              </a:ext>
            </a:extLst>
          </p:cNvPr>
          <p:cNvSpPr txBox="1"/>
          <p:nvPr/>
        </p:nvSpPr>
        <p:spPr>
          <a:xfrm flipH="1">
            <a:off x="1533324" y="5540990"/>
            <a:ext cx="6805458" cy="113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1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вот однажды случилась большая беда! На нашу страну напали очень плохие люди. Их называли фашистами. Стали рушить дома, в которых жили дети. Там где стояли дома, оставались одни камни и поломанные доски. Так началась Великая Отечественная война.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5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i-club.ru/wp-content/uploads/2017/05/Snimok-ekrana-2017-05-09-v-7.44.32.png">
            <a:extLst>
              <a:ext uri="{FF2B5EF4-FFF2-40B4-BE49-F238E27FC236}">
                <a16:creationId xmlns:a16="http://schemas.microsoft.com/office/drawing/2014/main" id="{414052FC-B048-4674-BC38-A1A0DC9119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61" y="211625"/>
            <a:ext cx="7604078" cy="4878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CAE55-18DE-4220-AB36-844A1BCC2551}"/>
              </a:ext>
            </a:extLst>
          </p:cNvPr>
          <p:cNvSpPr txBox="1"/>
          <p:nvPr/>
        </p:nvSpPr>
        <p:spPr>
          <a:xfrm>
            <a:off x="2019868" y="5236062"/>
            <a:ext cx="8352430" cy="166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1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Тогда папы, дедушки, братья этих детей назвали себя военными, попрощались со своими семьями и ушли на войну. Ушли, чтобы прогнать из города фашистов. Танкисты ездили на танках и прогоняли фашистов с земли нашей. Пулеметчик стрелял из пулемета, а простой солдат из винтовки.. Каждый папа или дедушка старался сделать все, чтобы дети могли продолжать ходить в садик, качаться на качелях и играть.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6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i-club.ru/wp-content/uploads/2017/05/Snimok-ekrana-2017-05-09-v-7.44.36.png">
            <a:extLst>
              <a:ext uri="{FF2B5EF4-FFF2-40B4-BE49-F238E27FC236}">
                <a16:creationId xmlns:a16="http://schemas.microsoft.com/office/drawing/2014/main" id="{4AE6D1D2-BE0D-4CAA-BBAF-1081471F24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7" y="259307"/>
            <a:ext cx="8966579" cy="6455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DE7AF-A550-4808-8B6F-8922B38BBB29}"/>
              </a:ext>
            </a:extLst>
          </p:cNvPr>
          <p:cNvSpPr txBox="1"/>
          <p:nvPr/>
        </p:nvSpPr>
        <p:spPr>
          <a:xfrm>
            <a:off x="2265528" y="5404513"/>
            <a:ext cx="6123069" cy="96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1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вот наступила победа! Папы, дедушки, дяди детей прогнали с нашей земли фашистов. Посмотрите, как радуются люди!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i-club.ru/wp-content/uploads/2017/05/Snimok-ekrana-2017-05-09-v-7.44.38.png">
            <a:extLst>
              <a:ext uri="{FF2B5EF4-FFF2-40B4-BE49-F238E27FC236}">
                <a16:creationId xmlns:a16="http://schemas.microsoft.com/office/drawing/2014/main" id="{E5B037B7-A42C-4DEF-B16C-6B27E658F2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28" y="545910"/>
            <a:ext cx="9840036" cy="6148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E890A-CF17-40A5-BD50-29FC3F2F83CC}"/>
              </a:ext>
            </a:extLst>
          </p:cNvPr>
          <p:cNvSpPr txBox="1"/>
          <p:nvPr/>
        </p:nvSpPr>
        <p:spPr>
          <a:xfrm>
            <a:off x="7328848" y="791570"/>
            <a:ext cx="3402842" cy="149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18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гремел салют в честь победы. И празднуем мы его в наши дни.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1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i-club.ru/wp-content/uploads/2017/05/Snimok-ekrana-2017-05-09-v-7.44.40.png">
            <a:extLst>
              <a:ext uri="{FF2B5EF4-FFF2-40B4-BE49-F238E27FC236}">
                <a16:creationId xmlns:a16="http://schemas.microsoft.com/office/drawing/2014/main" id="{AA2B9132-04DA-4F86-A925-4696C05CF7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191069"/>
            <a:ext cx="10099343" cy="65099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4984E-376C-4345-8828-5EC10F58F0B5}"/>
              </a:ext>
            </a:extLst>
          </p:cNvPr>
          <p:cNvSpPr txBox="1"/>
          <p:nvPr/>
        </p:nvSpPr>
        <p:spPr>
          <a:xfrm>
            <a:off x="1310186" y="5254388"/>
            <a:ext cx="6527726" cy="126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1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каждый год поздравляем с Днем Победы ветеранов и говорим им «Спасибо!» Ветераны — это папы, дедушки, братья, дяди тех детей. Это те люди, которые сражались за нашу Родину.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0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i-club.ru/wp-content/uploads/2017/05/Snimok-ekrana-2017-05-09-v-7.44.42.png">
            <a:extLst>
              <a:ext uri="{FF2B5EF4-FFF2-40B4-BE49-F238E27FC236}">
                <a16:creationId xmlns:a16="http://schemas.microsoft.com/office/drawing/2014/main" id="{56AA2A16-EABB-4417-A86D-B15A2E1192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348018"/>
            <a:ext cx="9867331" cy="64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4A86DA-8D59-49C8-9288-4A4EC8DE21A6}"/>
              </a:ext>
            </a:extLst>
          </p:cNvPr>
          <p:cNvSpPr txBox="1"/>
          <p:nvPr/>
        </p:nvSpPr>
        <p:spPr>
          <a:xfrm>
            <a:off x="1760562" y="5076966"/>
            <a:ext cx="7342496" cy="126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1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же, ребята,  в годы войны и после победы всех отважных солдат награждали орденами, на котором был изображен Св. Георгий. Он вручался человеку, который совершил большое доброе дело – героический поступок–конкретный подвиг.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0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i-club.ru/wp-content/uploads/2017/05/Snimok-ekrana-2017-05-09-v-7.44.44.png">
            <a:extLst>
              <a:ext uri="{FF2B5EF4-FFF2-40B4-BE49-F238E27FC236}">
                <a16:creationId xmlns:a16="http://schemas.microsoft.com/office/drawing/2014/main" id="{ECE69F75-F485-4769-8C78-5BED3F636D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7" y="109181"/>
            <a:ext cx="10153936" cy="66055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F0C3B-B2DB-4573-99DD-7E6B4C489A71}"/>
              </a:ext>
            </a:extLst>
          </p:cNvPr>
          <p:cNvSpPr txBox="1"/>
          <p:nvPr/>
        </p:nvSpPr>
        <p:spPr>
          <a:xfrm>
            <a:off x="8720919" y="736978"/>
            <a:ext cx="2606723" cy="155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1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была исключительная воинская награда. Вешали этот орден на георгиевскую ленту.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96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311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Пользователь Windows</cp:lastModifiedBy>
  <cp:revision>10</cp:revision>
  <dcterms:created xsi:type="dcterms:W3CDTF">2022-04-12T16:57:34Z</dcterms:created>
  <dcterms:modified xsi:type="dcterms:W3CDTF">2025-05-21T15:40:54Z</dcterms:modified>
</cp:coreProperties>
</file>