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7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7128792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Отчет по проекту для воспитанников старшей группы по духовно-нравственному воспитанию дошкольников </a:t>
            </a:r>
            <a:br>
              <a:rPr lang="ru-RU" dirty="0" smtClean="0"/>
            </a:br>
            <a:r>
              <a:rPr lang="ru-RU" dirty="0" smtClean="0"/>
              <a:t>«Добрая сказка»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085184"/>
            <a:ext cx="6172200" cy="1233990"/>
          </a:xfrm>
        </p:spPr>
        <p:txBody>
          <a:bodyPr/>
          <a:lstStyle/>
          <a:p>
            <a:pPr algn="r"/>
            <a:r>
              <a:rPr lang="ru-RU" dirty="0" smtClean="0"/>
              <a:t>Подготовили: </a:t>
            </a:r>
          </a:p>
          <a:p>
            <a:pPr algn="r"/>
            <a:r>
              <a:rPr lang="ru-RU" dirty="0" smtClean="0"/>
              <a:t>Паньшина Надежда Николаевна</a:t>
            </a:r>
          </a:p>
          <a:p>
            <a:pPr algn="r"/>
            <a:r>
              <a:rPr lang="ru-RU" dirty="0" smtClean="0"/>
              <a:t>Белоусова Ася Дмитриевна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260648"/>
            <a:ext cx="7169224" cy="41805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u="sng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 неделя (27.03 – 31.03)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692696"/>
            <a:ext cx="8208912" cy="28803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600" u="sng" dirty="0" smtClean="0"/>
              <a:t>Четвертая неделя посвящена произведениям писателей разных стран.</a:t>
            </a:r>
          </a:p>
          <a:p>
            <a:endParaRPr lang="ru-RU" sz="1600" dirty="0" smtClean="0"/>
          </a:p>
          <a:p>
            <a:r>
              <a:rPr lang="ru-RU" sz="1600" dirty="0" smtClean="0"/>
              <a:t>С детьми проведена беседа «Расскажи свою любимую сказку»,  прочитаны произведения Р. Киплинг. «Слоненок», пер. с англ. К. Чуковского, стихи в пер. С. Маршака; А. Линдгрен. «Карлсон, который живет на крыше, опять прилетел» (главы, в сокр.), пер. со швед. Л. Лунгиной; Т. Янссон. «О самом последнем в мире драконе», пер. со швед. </a:t>
            </a:r>
          </a:p>
          <a:p>
            <a:r>
              <a:rPr lang="ru-RU" sz="1600" dirty="0" smtClean="0"/>
              <a:t>Проведены дидактические игры: «Составь пару», «Нарисуй сказку». </a:t>
            </a:r>
          </a:p>
          <a:p>
            <a:r>
              <a:rPr lang="ru-RU" sz="1600" dirty="0" smtClean="0"/>
              <a:t>Дети отгадывали загадки про сказки и героев сказок, рисовали своего любимого сказочного героя, рассматривали иллюстрации к сказкам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Проведено занятие по лепке «Мой</a:t>
            </a:r>
            <a:r>
              <a:rPr lang="ru-RU" sz="1600" dirty="0" smtClean="0"/>
              <a:t> любимый персонаж </a:t>
            </a:r>
            <a:r>
              <a:rPr lang="ru-RU" sz="1600" dirty="0" smtClean="0"/>
              <a:t>сказок»</a:t>
            </a:r>
            <a:endParaRPr lang="ru-RU" sz="1600" dirty="0"/>
          </a:p>
        </p:txBody>
      </p:sp>
      <p:pic>
        <p:nvPicPr>
          <p:cNvPr id="4" name="Рисунок 3" descr="IMG_20220318_142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61048"/>
            <a:ext cx="2376264" cy="1777445"/>
          </a:xfrm>
          <a:prstGeom prst="rect">
            <a:avLst/>
          </a:prstGeom>
        </p:spPr>
      </p:pic>
      <p:pic>
        <p:nvPicPr>
          <p:cNvPr id="10" name="Рисунок 9" descr="IMG_20230307_09200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429000"/>
            <a:ext cx="3080556" cy="2304256"/>
          </a:xfrm>
          <a:prstGeom prst="rect">
            <a:avLst/>
          </a:prstGeom>
        </p:spPr>
      </p:pic>
      <p:pic>
        <p:nvPicPr>
          <p:cNvPr id="11" name="Рисунок 10" descr="IMG_20210416_102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005064"/>
            <a:ext cx="2918356" cy="21829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260648"/>
            <a:ext cx="7169224" cy="41805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u="sng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Взоимодействие с родителями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692696"/>
            <a:ext cx="8208912" cy="15841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600" dirty="0" smtClean="0"/>
              <a:t>Для родителей проведены консультация «Сказкотерапия», оформлена наглядная агитация «Какие сказки читать ребёнку на ночь». Родители приняли участие в пополнении книжного уголка сказками, в выставке «Иллюстрируем любимую сказку», «Сказочный персонаж».</a:t>
            </a:r>
          </a:p>
          <a:p>
            <a:endParaRPr lang="ru-RU" sz="1600" dirty="0" smtClean="0"/>
          </a:p>
          <a:p>
            <a:r>
              <a:rPr lang="ru-RU" sz="1600" dirty="0" smtClean="0"/>
              <a:t>Итогом проекта </a:t>
            </a:r>
            <a:r>
              <a:rPr lang="ru-RU" sz="1600" dirty="0" smtClean="0"/>
              <a:t>стал видеофильм «Такие </a:t>
            </a:r>
            <a:r>
              <a:rPr lang="ru-RU" sz="1600" dirty="0" smtClean="0"/>
              <a:t>разные сказки».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  <p:pic>
        <p:nvPicPr>
          <p:cNvPr id="4" name="Рисунок 3" descr="IMG_20220318_142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348880"/>
            <a:ext cx="1944216" cy="2599220"/>
          </a:xfrm>
          <a:prstGeom prst="rect">
            <a:avLst/>
          </a:prstGeom>
        </p:spPr>
      </p:pic>
      <p:pic>
        <p:nvPicPr>
          <p:cNvPr id="6" name="Рисунок 5" descr="IMG_20220318_142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348880"/>
            <a:ext cx="2664296" cy="1992893"/>
          </a:xfrm>
          <a:prstGeom prst="rect">
            <a:avLst/>
          </a:prstGeom>
        </p:spPr>
      </p:pic>
      <p:pic>
        <p:nvPicPr>
          <p:cNvPr id="7" name="Рисунок 6" descr="IMG_20220318_1426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437112"/>
            <a:ext cx="2888022" cy="2160240"/>
          </a:xfrm>
          <a:prstGeom prst="rect">
            <a:avLst/>
          </a:prstGeom>
        </p:spPr>
      </p:pic>
      <p:pic>
        <p:nvPicPr>
          <p:cNvPr id="8" name="Рисунок 7" descr="20190401_075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437112"/>
            <a:ext cx="2784309" cy="2088232"/>
          </a:xfrm>
          <a:prstGeom prst="rect">
            <a:avLst/>
          </a:prstGeom>
        </p:spPr>
      </p:pic>
      <p:pic>
        <p:nvPicPr>
          <p:cNvPr id="9" name="Рисунок 8" descr="1678934608279.jpg"/>
          <p:cNvPicPr>
            <a:picLocks noChangeAspect="1"/>
          </p:cNvPicPr>
          <p:nvPr/>
        </p:nvPicPr>
        <p:blipFill>
          <a:blip r:embed="rId6" cstate="print"/>
          <a:srcRect b="12589"/>
          <a:stretch>
            <a:fillRect/>
          </a:stretch>
        </p:blipFill>
        <p:spPr>
          <a:xfrm>
            <a:off x="6372200" y="1628800"/>
            <a:ext cx="2286000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56992"/>
            <a:ext cx="7467600" cy="36004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Участники проекта: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920880" cy="18722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Сказка способствует формированию у детей нравственных понятий, играет большую роль в эстетическом развитии, учит прекрасному в жизни и природе. Посредством сказки происходит эмоциональное очищение ребенка. Пережив чувства героя, он идентифицирует их у себя, таким образом, очищая то, что у него накопилось.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11560" y="188640"/>
            <a:ext cx="7467600" cy="360040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Актуальность</a:t>
            </a:r>
            <a:endParaRPr kumimoji="0" lang="ru-RU" sz="3000" b="0" i="0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67544" y="2636912"/>
            <a:ext cx="7776864" cy="6480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Многие родители иногда недооценивают роль сказки в формировании личности ребенка.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683568" y="2420888"/>
            <a:ext cx="7467600" cy="28803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Проблема</a:t>
            </a:r>
            <a:endParaRPr kumimoji="0" lang="ru-RU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467544" y="3717032"/>
            <a:ext cx="7776864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ru-RU" sz="2000" dirty="0" smtClean="0"/>
              <a:t>Дети старшей группы, воспитатели, родители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683568" y="4293096"/>
            <a:ext cx="7467600" cy="28803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Продолжительность</a:t>
            </a:r>
            <a:endParaRPr kumimoji="0" lang="ru-RU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539552" y="4581128"/>
            <a:ext cx="7776864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ru-RU" sz="2000" dirty="0" smtClean="0"/>
              <a:t>Краткосрочный (1 месяц)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683568" y="5085184"/>
            <a:ext cx="7467600" cy="28803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Тип проекта</a:t>
            </a:r>
            <a:endParaRPr kumimoji="0" lang="ru-RU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611560" y="5373216"/>
            <a:ext cx="7776864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ru-RU" sz="2000" dirty="0" smtClean="0"/>
              <a:t>Творческий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169224" cy="418058"/>
          </a:xfrm>
        </p:spPr>
        <p:txBody>
          <a:bodyPr>
            <a:noAutofit/>
          </a:bodyPr>
          <a:lstStyle/>
          <a:p>
            <a:r>
              <a:rPr lang="ru-RU" sz="2000" b="1" u="sng" dirty="0" smtClean="0"/>
              <a:t>Цель проекта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208912" cy="6766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формирование познавательного интереса к сказке, способного формировать эмоциональный интеллект дошкольника.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268760"/>
            <a:ext cx="7179568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</a:t>
            </a:r>
            <a:endParaRPr kumimoji="0" lang="ru-RU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700808"/>
            <a:ext cx="8280920" cy="5157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i="1" dirty="0" smtClean="0"/>
              <a:t>Образовательные:</a:t>
            </a:r>
            <a:endParaRPr lang="ru-RU" dirty="0" smtClean="0"/>
          </a:p>
          <a:p>
            <a:r>
              <a:rPr lang="ru-RU" dirty="0" smtClean="0"/>
              <a:t>- знакомить с народными и авторскими сказками;</a:t>
            </a:r>
          </a:p>
          <a:p>
            <a:r>
              <a:rPr lang="ru-RU" dirty="0" smtClean="0"/>
              <a:t>- уметь передавать содержание сказки;</a:t>
            </a:r>
          </a:p>
          <a:p>
            <a:r>
              <a:rPr lang="ru-RU" dirty="0" smtClean="0"/>
              <a:t>- заложить основы умения анализировать и понимать себя и собственное поведение, управлять  эмоциями, при этом адекватно осознавая свои и чужие достоинства и недостатки;</a:t>
            </a:r>
          </a:p>
          <a:p>
            <a:r>
              <a:rPr lang="ru-RU" i="1" dirty="0" smtClean="0"/>
              <a:t>Развивающие:</a:t>
            </a:r>
            <a:endParaRPr lang="ru-RU" dirty="0" smtClean="0"/>
          </a:p>
          <a:p>
            <a:r>
              <a:rPr lang="ru-RU" dirty="0" smtClean="0"/>
              <a:t>- формировать интерес к книге;</a:t>
            </a:r>
          </a:p>
          <a:p>
            <a:r>
              <a:rPr lang="ru-RU" dirty="0" smtClean="0"/>
              <a:t>- формировать потребность в чтении сказок;</a:t>
            </a:r>
          </a:p>
          <a:p>
            <a:r>
              <a:rPr lang="ru-RU" dirty="0" smtClean="0"/>
              <a:t>- развивать коммуникативные умения;</a:t>
            </a:r>
          </a:p>
          <a:p>
            <a:r>
              <a:rPr lang="ru-RU" dirty="0" smtClean="0"/>
              <a:t>- содействовать развитию мотивационной сферы: стремление подражать положительным героям;</a:t>
            </a:r>
          </a:p>
          <a:p>
            <a:r>
              <a:rPr lang="ru-RU" dirty="0" smtClean="0"/>
              <a:t>- развивать воображение, фантазию, мышление;</a:t>
            </a:r>
          </a:p>
          <a:p>
            <a:r>
              <a:rPr lang="ru-RU" i="1" dirty="0" smtClean="0"/>
              <a:t>Воспитательные:</a:t>
            </a:r>
            <a:endParaRPr lang="ru-RU" dirty="0" smtClean="0"/>
          </a:p>
          <a:p>
            <a:r>
              <a:rPr lang="ru-RU" dirty="0" smtClean="0"/>
              <a:t>- воспитывать уважение и любовь к сказкам;</a:t>
            </a:r>
          </a:p>
          <a:p>
            <a:r>
              <a:rPr lang="ru-RU" dirty="0" smtClean="0"/>
              <a:t>- воспитывать навыки доброжелательного, внимательного, заботливого поведения;</a:t>
            </a:r>
          </a:p>
          <a:p>
            <a:r>
              <a:rPr lang="ru-RU" dirty="0" smtClean="0"/>
              <a:t>- воспитывать бережное отношение к книгам.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260648"/>
            <a:ext cx="7169224" cy="41805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u="sng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 неделя (1.03 – 10.03)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692696"/>
            <a:ext cx="8208912" cy="32403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600" u="sng" dirty="0" smtClean="0"/>
              <a:t>Первая неделя была посвящена Русским народным сказкам. </a:t>
            </a:r>
          </a:p>
          <a:p>
            <a:endParaRPr lang="ru-RU" sz="1600" dirty="0" smtClean="0"/>
          </a:p>
          <a:p>
            <a:r>
              <a:rPr lang="ru-RU" sz="1600" dirty="0" smtClean="0"/>
              <a:t>Прведена беседа «Что такое сказка?», чтение: «Заяц-хвастун» обр. О. Капицы; «Жар-птица», обр. А.Н. Афанасьева; «Царевна-лягушка» обр. М. Булатова; «Хаврошечка», обр. А. Н. Толстого. Организована инсценировка сказки «Колобок». </a:t>
            </a:r>
          </a:p>
        </p:txBody>
      </p:sp>
      <p:pic>
        <p:nvPicPr>
          <p:cNvPr id="12" name="Рисунок 11" descr="IMG_20211206_195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7015" y="2060848"/>
            <a:ext cx="2372193" cy="2448272"/>
          </a:xfrm>
          <a:prstGeom prst="rect">
            <a:avLst/>
          </a:prstGeom>
        </p:spPr>
      </p:pic>
      <p:pic>
        <p:nvPicPr>
          <p:cNvPr id="13" name="Рисунок 12" descr="IMG_20211206_195806.jpg"/>
          <p:cNvPicPr>
            <a:picLocks noChangeAspect="1"/>
          </p:cNvPicPr>
          <p:nvPr/>
        </p:nvPicPr>
        <p:blipFill>
          <a:blip r:embed="rId3" cstate="print"/>
          <a:srcRect l="2675" r="21092"/>
          <a:stretch>
            <a:fillRect/>
          </a:stretch>
        </p:blipFill>
        <p:spPr>
          <a:xfrm>
            <a:off x="251520" y="2636912"/>
            <a:ext cx="4850721" cy="2808312"/>
          </a:xfrm>
          <a:prstGeom prst="rect">
            <a:avLst/>
          </a:prstGeom>
        </p:spPr>
      </p:pic>
      <p:pic>
        <p:nvPicPr>
          <p:cNvPr id="14" name="Рисунок 13" descr="IMG_20211206_195901.jpg"/>
          <p:cNvPicPr>
            <a:picLocks noChangeAspect="1"/>
          </p:cNvPicPr>
          <p:nvPr/>
        </p:nvPicPr>
        <p:blipFill>
          <a:blip r:embed="rId4" cstate="print"/>
          <a:srcRect r="16093"/>
          <a:stretch>
            <a:fillRect/>
          </a:stretch>
        </p:blipFill>
        <p:spPr>
          <a:xfrm>
            <a:off x="6660232" y="4077072"/>
            <a:ext cx="2206299" cy="25899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Пведены дидактические игры: «Расскажи сказку по этой картинке», «Из какой я сказкиро», разучены пословицы и поговорки о сказках.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В самостоятельной деятельности дети ирали в кубики и пазлы по различным сказкам, организован ремонт книг в книжном уголке.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Провелись занятия по рисованию «Царевна-лягушка» и аппликация «Перо Жар-птицы</a:t>
            </a:r>
            <a:r>
              <a:rPr lang="ru-RU" sz="1600" dirty="0" smtClean="0">
                <a:solidFill>
                  <a:prstClr val="black"/>
                </a:solidFill>
              </a:rPr>
              <a:t>». </a:t>
            </a:r>
            <a:r>
              <a:rPr lang="ru-RU" sz="1600" dirty="0" smtClean="0"/>
              <a:t>Оформлен уголок «В гостях у сказки».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" name="Рисунок 2" descr="IMG_20210114_102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089728"/>
            <a:ext cx="2572654" cy="3343074"/>
          </a:xfrm>
          <a:prstGeom prst="rect">
            <a:avLst/>
          </a:prstGeom>
        </p:spPr>
      </p:pic>
      <p:pic>
        <p:nvPicPr>
          <p:cNvPr id="4" name="Рисунок 3" descr="IMG_20210120_153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19" y="1700808"/>
            <a:ext cx="3180359" cy="2378908"/>
          </a:xfrm>
          <a:prstGeom prst="rect">
            <a:avLst/>
          </a:prstGeom>
        </p:spPr>
      </p:pic>
      <p:pic>
        <p:nvPicPr>
          <p:cNvPr id="5" name="Рисунок 4" descr="IMG_20220318_142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149079"/>
            <a:ext cx="3312368" cy="24776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260648"/>
            <a:ext cx="7169224" cy="41805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u="sng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 неделя (13.03 – 17.03)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692696"/>
            <a:ext cx="6912768" cy="23042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600" u="sng" dirty="0" smtClean="0"/>
              <a:t>Вторая неделя посвящена произведениям писателей России. </a:t>
            </a:r>
          </a:p>
          <a:p>
            <a:endParaRPr lang="ru-RU" sz="1600" dirty="0" smtClean="0"/>
          </a:p>
          <a:p>
            <a:r>
              <a:rPr lang="ru-RU" sz="1600" dirty="0" smtClean="0"/>
              <a:t>Прочитаны произведения: А. Волков. «Волшебник Изумрудного города» (главы); Б. Заходер. «Серая звездочка»; В. Катаев «Цветик-семицветик</a:t>
            </a:r>
            <a:r>
              <a:rPr lang="ru-RU" sz="1600" dirty="0" smtClean="0"/>
              <a:t>», С. Маршак «12 месяцев»</a:t>
            </a:r>
            <a:endParaRPr lang="ru-RU" sz="1600" dirty="0" smtClean="0"/>
          </a:p>
          <a:p>
            <a:r>
              <a:rPr lang="ru-RU" sz="1600" dirty="0" smtClean="0"/>
              <a:t>Предложены дидактические игры: «Узнай по силуэту», «Угадай сказку» (по героям).  Ребята с удовольствием отгадывали загадки о сказках, героях сказок.</a:t>
            </a:r>
          </a:p>
          <a:p>
            <a:r>
              <a:rPr lang="ru-RU" sz="1600" dirty="0" smtClean="0"/>
              <a:t>Проведено занятие по ручному труду «12 месяцев», на котором создана аппликация «Подснежники», а также НОД по сказке «Цветик-семицветик». Организована выставка «Цветик-семицветик»</a:t>
            </a:r>
            <a:endParaRPr lang="ru-RU" sz="1600" dirty="0"/>
          </a:p>
        </p:txBody>
      </p:sp>
      <p:pic>
        <p:nvPicPr>
          <p:cNvPr id="4" name="Рисунок 3" descr="IMG_20220310_110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005064"/>
            <a:ext cx="2016224" cy="2695486"/>
          </a:xfrm>
          <a:prstGeom prst="rect">
            <a:avLst/>
          </a:prstGeom>
        </p:spPr>
      </p:pic>
      <p:pic>
        <p:nvPicPr>
          <p:cNvPr id="7" name="Рисунок 6" descr="IMG-20230302-WA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361723"/>
            <a:ext cx="1872208" cy="2496277"/>
          </a:xfrm>
          <a:prstGeom prst="rect">
            <a:avLst/>
          </a:prstGeom>
        </p:spPr>
      </p:pic>
      <p:pic>
        <p:nvPicPr>
          <p:cNvPr id="8" name="Рисунок 7" descr="IMG_20220321_092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573016"/>
            <a:ext cx="1831308" cy="2448272"/>
          </a:xfrm>
          <a:prstGeom prst="rect">
            <a:avLst/>
          </a:prstGeom>
        </p:spPr>
      </p:pic>
      <p:pic>
        <p:nvPicPr>
          <p:cNvPr id="9" name="Рисунок 8" descr="16789346082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437112"/>
            <a:ext cx="1668606" cy="2232248"/>
          </a:xfrm>
          <a:prstGeom prst="rect">
            <a:avLst/>
          </a:prstGeom>
        </p:spPr>
      </p:pic>
      <p:pic>
        <p:nvPicPr>
          <p:cNvPr id="10" name="Рисунок 9" descr="16789346082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1844824"/>
            <a:ext cx="1656184" cy="22156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В свободной деятельности дети изготовили маски зайчиков и котиков, рассказывали сказки собственного сочинения, собирали из различного вида конструктора Железного дровосека из произведения А. Волков. «Волшебник Изумрудного города» .</a:t>
            </a:r>
          </a:p>
        </p:txBody>
      </p:sp>
      <p:pic>
        <p:nvPicPr>
          <p:cNvPr id="3" name="Рисунок 2" descr="IMG_20230314_154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462292"/>
            <a:ext cx="1872208" cy="2493402"/>
          </a:xfrm>
          <a:prstGeom prst="rect">
            <a:avLst/>
          </a:prstGeom>
        </p:spPr>
      </p:pic>
      <p:pic>
        <p:nvPicPr>
          <p:cNvPr id="4" name="Рисунок 3" descr="IMG_20230314_154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2054595" cy="2736304"/>
          </a:xfrm>
          <a:prstGeom prst="rect">
            <a:avLst/>
          </a:prstGeom>
        </p:spPr>
      </p:pic>
      <p:pic>
        <p:nvPicPr>
          <p:cNvPr id="5" name="Рисунок 4" descr="IMG_20230314_154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149080"/>
            <a:ext cx="1944216" cy="2589302"/>
          </a:xfrm>
          <a:prstGeom prst="rect">
            <a:avLst/>
          </a:prstGeom>
        </p:spPr>
      </p:pic>
      <p:pic>
        <p:nvPicPr>
          <p:cNvPr id="6" name="Рисунок 5" descr="IMG_20230314_1541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988840"/>
            <a:ext cx="2097088" cy="2792896"/>
          </a:xfrm>
          <a:prstGeom prst="rect">
            <a:avLst/>
          </a:prstGeom>
        </p:spPr>
      </p:pic>
      <p:pic>
        <p:nvPicPr>
          <p:cNvPr id="7" name="Рисунок 6" descr="IMG_20230314_154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412776"/>
            <a:ext cx="2097088" cy="27928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260648"/>
            <a:ext cx="7169224" cy="41805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u="sng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 неделя (20.03 – 24.03)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692696"/>
            <a:ext cx="8208912" cy="30963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600" u="sng" dirty="0" smtClean="0"/>
              <a:t>Третья неделя посвящена фольклору народов мира.</a:t>
            </a:r>
          </a:p>
          <a:p>
            <a:endParaRPr lang="ru-RU" sz="1600" dirty="0" smtClean="0"/>
          </a:p>
          <a:p>
            <a:r>
              <a:rPr lang="ru-RU" sz="1600" dirty="0" smtClean="0"/>
              <a:t>Дети принесли любимые книжки из дома и рассказали про них,  познакомились с  произведениями: «Чудесные истории про зайца по имени Лек», сказки народов Западной Африки, пер. О. Кустовой и В. Андреева; «Златовласка», пер. с чеш. К. Паустовского; «Три золотых волоска Деда-Всеведа», пер. с чеш. Н. Аросьевой (из сборника сказок К. Я. Эрбена).</a:t>
            </a:r>
          </a:p>
          <a:p>
            <a:r>
              <a:rPr lang="ru-RU" sz="1600" dirty="0" smtClean="0"/>
              <a:t>Проведены дидактические игры: «Угадай сказку» (по сюжету), «Волшебные вещи». </a:t>
            </a:r>
          </a:p>
        </p:txBody>
      </p:sp>
      <p:pic>
        <p:nvPicPr>
          <p:cNvPr id="4" name="Рисунок 3" descr="IMG_20220318_142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10833" y="3445751"/>
            <a:ext cx="3561893" cy="2664296"/>
          </a:xfrm>
          <a:prstGeom prst="rect">
            <a:avLst/>
          </a:prstGeom>
        </p:spPr>
      </p:pic>
      <p:pic>
        <p:nvPicPr>
          <p:cNvPr id="7" name="Рисунок 6" descr="16790464008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56992"/>
            <a:ext cx="3644202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Организован кинозал с просмотром мультфильма «Чудесные истории про зайца по имени Лек», также детям предложены кубики и пазлы по различным сказкам, разучены пальчиковые игры</a:t>
            </a:r>
            <a:r>
              <a:rPr lang="ru-RU" sz="1600" dirty="0" smtClean="0">
                <a:solidFill>
                  <a:prstClr val="black"/>
                </a:solidFill>
              </a:rPr>
              <a:t>. Проведен </a:t>
            </a:r>
            <a:r>
              <a:rPr lang="ru-RU" sz="1600" dirty="0" smtClean="0"/>
              <a:t>ремонт </a:t>
            </a:r>
            <a:r>
              <a:rPr lang="ru-RU" sz="1600" dirty="0" smtClean="0"/>
              <a:t>книг в книжном </a:t>
            </a:r>
            <a:r>
              <a:rPr lang="ru-RU" sz="1600" dirty="0" smtClean="0"/>
              <a:t>уголке.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" name="Рисунок 2" descr="1679046400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77072"/>
            <a:ext cx="3068802" cy="2304256"/>
          </a:xfrm>
          <a:prstGeom prst="rect">
            <a:avLst/>
          </a:prstGeom>
        </p:spPr>
      </p:pic>
      <p:pic>
        <p:nvPicPr>
          <p:cNvPr id="4" name="Рисунок 3" descr="1679046400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05064"/>
            <a:ext cx="3024336" cy="2270868"/>
          </a:xfrm>
          <a:prstGeom prst="rect">
            <a:avLst/>
          </a:prstGeom>
        </p:spPr>
      </p:pic>
      <p:pic>
        <p:nvPicPr>
          <p:cNvPr id="5" name="Рисунок 4" descr="16790464008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556792"/>
            <a:ext cx="3024336" cy="2270868"/>
          </a:xfrm>
          <a:prstGeom prst="rect">
            <a:avLst/>
          </a:prstGeom>
        </p:spPr>
      </p:pic>
      <p:pic>
        <p:nvPicPr>
          <p:cNvPr id="6" name="Рисунок 5" descr="16790464008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556792"/>
            <a:ext cx="3024336" cy="22708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</TotalTime>
  <Words>828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Отчет по проекту для воспитанников старшей группы по духовно-нравственному воспитанию дошкольников  «Добрая сказка»</vt:lpstr>
      <vt:lpstr>Участники проекта:</vt:lpstr>
      <vt:lpstr>Цель проекта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проекту для воспитанников старшей группы по духовно-нравственному воспитанию дошкольников  «Добрая сказка»</dc:title>
  <dc:creator>Ольга</dc:creator>
  <cp:lastModifiedBy>Windows User</cp:lastModifiedBy>
  <cp:revision>16</cp:revision>
  <dcterms:created xsi:type="dcterms:W3CDTF">2023-03-15T08:51:40Z</dcterms:created>
  <dcterms:modified xsi:type="dcterms:W3CDTF">2023-03-17T10:05:15Z</dcterms:modified>
</cp:coreProperties>
</file>