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4" r:id="rId2"/>
    <p:sldId id="273" r:id="rId3"/>
    <p:sldId id="272" r:id="rId4"/>
    <p:sldId id="271" r:id="rId5"/>
    <p:sldId id="270" r:id="rId6"/>
    <p:sldId id="275" r:id="rId7"/>
    <p:sldId id="276" r:id="rId8"/>
    <p:sldId id="260" r:id="rId9"/>
    <p:sldId id="263" r:id="rId10"/>
    <p:sldId id="277" r:id="rId11"/>
    <p:sldId id="262" r:id="rId12"/>
    <p:sldId id="261" r:id="rId13"/>
    <p:sldId id="278" r:id="rId14"/>
    <p:sldId id="264" r:id="rId15"/>
    <p:sldId id="267" r:id="rId16"/>
    <p:sldId id="268" r:id="rId17"/>
    <p:sldId id="266" r:id="rId18"/>
    <p:sldId id="265" r:id="rId19"/>
    <p:sldId id="279" r:id="rId20"/>
    <p:sldId id="28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845B6-3D4A-4F7F-AD70-07BF434F7970}" type="datetimeFigureOut">
              <a:rPr lang="ru-RU" smtClean="0"/>
              <a:t>14.10.2021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6C58B94-F555-46A2-85A9-69D97957CAA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845B6-3D4A-4F7F-AD70-07BF434F7970}" type="datetimeFigureOut">
              <a:rPr lang="ru-RU" smtClean="0"/>
              <a:t>14.10.2021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8B94-F555-46A2-85A9-69D97957CAA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845B6-3D4A-4F7F-AD70-07BF434F7970}" type="datetimeFigureOut">
              <a:rPr lang="ru-RU" smtClean="0"/>
              <a:t>14.10.2021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8B94-F555-46A2-85A9-69D97957CAA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845B6-3D4A-4F7F-AD70-07BF434F7970}" type="datetimeFigureOut">
              <a:rPr lang="ru-RU" smtClean="0"/>
              <a:t>14.10.2021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8B94-F555-46A2-85A9-69D97957CAA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845B6-3D4A-4F7F-AD70-07BF434F7970}" type="datetimeFigureOut">
              <a:rPr lang="ru-RU" smtClean="0"/>
              <a:t>14.10.2021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C58B94-F555-46A2-85A9-69D97957CAA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845B6-3D4A-4F7F-AD70-07BF434F7970}" type="datetimeFigureOut">
              <a:rPr lang="ru-RU" smtClean="0"/>
              <a:t>14.10.2021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8B94-F555-46A2-85A9-69D97957CAA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845B6-3D4A-4F7F-AD70-07BF434F7970}" type="datetimeFigureOut">
              <a:rPr lang="ru-RU" smtClean="0"/>
              <a:t>14.10.2021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8B94-F555-46A2-85A9-69D97957CAA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845B6-3D4A-4F7F-AD70-07BF434F7970}" type="datetimeFigureOut">
              <a:rPr lang="ru-RU" smtClean="0"/>
              <a:t>14.10.2021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8B94-F555-46A2-85A9-69D97957CAA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845B6-3D4A-4F7F-AD70-07BF434F7970}" type="datetimeFigureOut">
              <a:rPr lang="ru-RU" smtClean="0"/>
              <a:t>14.10.2021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8B94-F555-46A2-85A9-69D97957CAA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845B6-3D4A-4F7F-AD70-07BF434F7970}" type="datetimeFigureOut">
              <a:rPr lang="ru-RU" smtClean="0"/>
              <a:t>14.10.2021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8B94-F555-46A2-85A9-69D97957CAA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845B6-3D4A-4F7F-AD70-07BF434F7970}" type="datetimeFigureOut">
              <a:rPr lang="ru-RU" smtClean="0"/>
              <a:t>14.10.2021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6C58B94-F555-46A2-85A9-69D97957CAA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A28845B6-3D4A-4F7F-AD70-07BF434F7970}" type="datetimeFigureOut">
              <a:rPr lang="ru-RU" smtClean="0"/>
              <a:t>14.10.2021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56C58B94-F555-46A2-85A9-69D97957CAA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avatars.mds.yandex.net/get-altay/3629247/2a00000176f034d4804ac3d4c74ae23de6bb/X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3382"/>
            <a:ext cx="9144000" cy="6861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6166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7200" dirty="0" smtClean="0"/>
              <a:t>Верхняя Пышма </a:t>
            </a:r>
            <a:br>
              <a:rPr lang="ru-RU" sz="7200" dirty="0" smtClean="0"/>
            </a:br>
            <a:r>
              <a:rPr lang="ru-RU" sz="7200" dirty="0" smtClean="0"/>
              <a:t>от истоков до наших дней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913641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499176" cy="1260057"/>
          </a:xfrm>
        </p:spPr>
        <p:txBody>
          <a:bodyPr>
            <a:normAutofit/>
          </a:bodyPr>
          <a:lstStyle/>
          <a:p>
            <a:pPr algn="ctr"/>
            <a:r>
              <a:rPr lang="ru-RU" sz="2000" dirty="0"/>
              <a:t>Ледовая Арена им. Александра Козицына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http://narslovar.ru/wp-content/uploads/2019/12/14-Ledovaya-Arena-im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7"/>
            <a:ext cx="8136903" cy="55446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4206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424936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/>
              <a:t>Церковь Успения Пресвятой Богородицы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3" name="Рисунок 2" descr="http://narslovar.ru/wp-content/uploads/2019/12/3-TSerkov-Uspeniya-Presvyatoy-Bogoroditsyi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81522"/>
            <a:ext cx="8064896" cy="55446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8627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Медная </a:t>
            </a:r>
            <a:r>
              <a:rPr lang="ru-RU" sz="2000" dirty="0"/>
              <a:t>мечеть имени имама Исмаила Аль </a:t>
            </a:r>
            <a:r>
              <a:rPr lang="ru-RU" sz="2000" dirty="0" err="1"/>
              <a:t>Бухари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3" name="Рисунок 2" descr="http://narslovar.ru/wp-content/uploads/2019/12/4-Mednaya-mechet-imeni-imama-Ismaila-Al-Buhari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7920879" cy="58147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8229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147248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/>
              <a:t>Здание компании «</a:t>
            </a:r>
            <a:r>
              <a:rPr lang="ru-RU" sz="2000" dirty="0" err="1"/>
              <a:t>Уралэлектромедь</a:t>
            </a:r>
            <a:r>
              <a:rPr lang="ru-RU" sz="2000" dirty="0"/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http://narslovar.ru/wp-content/uploads/2019/12/13-Zdanie-kompanii---Urale%60lektromed--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424936" cy="5328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3816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014" y="188640"/>
            <a:ext cx="8435280" cy="1008112"/>
          </a:xfrm>
        </p:spPr>
        <p:txBody>
          <a:bodyPr>
            <a:normAutofit/>
          </a:bodyPr>
          <a:lstStyle/>
          <a:p>
            <a:pPr algn="ctr"/>
            <a:r>
              <a:rPr lang="ru-RU" sz="1800" dirty="0"/>
              <a:t>Памятник уральским рудокопам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3" name="Рисунок 2" descr="http://narslovar.ru/wp-content/uploads/2019/12/5-Pamyatnik-uralskim-rudokopam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7"/>
            <a:ext cx="8064896" cy="55444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5655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47248" cy="75600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/>
              <a:t>Мемориал «Журавли»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3" name="Рисунок 2" descr="http://narslovar.ru/wp-content/uploads/2019/12/7-Memorial---ZHuravli--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8136904" cy="5688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4353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579296" cy="1371600"/>
          </a:xfrm>
        </p:spPr>
        <p:txBody>
          <a:bodyPr>
            <a:normAutofit/>
          </a:bodyPr>
          <a:lstStyle/>
          <a:p>
            <a:pPr algn="ctr"/>
            <a:r>
              <a:rPr lang="ru-RU" sz="1800" dirty="0"/>
              <a:t>Памятник воинам-</a:t>
            </a:r>
            <a:r>
              <a:rPr lang="ru-RU" sz="1800" dirty="0" err="1"/>
              <a:t>верхнепышминцам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3" name="Рисунок 2" descr="http://narslovar.ru/wp-content/uploads/2019/12/15-Pamyatnik-voinam-verhnepyishmintsam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488832" cy="50313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2862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363272" cy="1116042"/>
          </a:xfrm>
        </p:spPr>
        <p:txBody>
          <a:bodyPr>
            <a:normAutofit/>
          </a:bodyPr>
          <a:lstStyle/>
          <a:p>
            <a:pPr algn="ctr"/>
            <a:r>
              <a:rPr lang="ru-RU" sz="1800" dirty="0"/>
              <a:t>Дворец культуры «Металлург»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3" name="Рисунок 2" descr="http://narslovar.ru/wp-content/uploads/2019/12/16-Dvorets-kulturyi---Metallurg--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8208912" cy="54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3179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07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000" dirty="0" err="1" smtClean="0"/>
              <a:t>Верхнепышминский</a:t>
            </a:r>
            <a:r>
              <a:rPr lang="ru-RU" sz="2000" dirty="0" smtClean="0"/>
              <a:t> </a:t>
            </a:r>
            <a:r>
              <a:rPr lang="ru-RU" sz="2000" dirty="0"/>
              <a:t>исторический музей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3" name="Рисунок 2" descr="http://narslovar.ru/wp-content/uploads/2019/12/20-Verhnepyishminskiy-istoricheskiy-muzey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88715"/>
            <a:ext cx="8352928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8125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3466728" cy="6264696"/>
          </a:xfrm>
        </p:spPr>
        <p:txBody>
          <a:bodyPr>
            <a:normAutofit fontScale="90000"/>
          </a:bodyPr>
          <a:lstStyle/>
          <a:p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400" i="1" dirty="0" smtClean="0"/>
              <a:t>«Родному </a:t>
            </a:r>
            <a:r>
              <a:rPr lang="ru-RU" sz="2400" i="1" dirty="0"/>
              <a:t>городу </a:t>
            </a:r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400" i="1" dirty="0" smtClean="0"/>
              <a:t>Верхняя </a:t>
            </a:r>
            <a:r>
              <a:rPr lang="ru-RU" sz="2400" i="1" dirty="0"/>
              <a:t>Пышма»</a:t>
            </a:r>
            <a:r>
              <a:rPr lang="ru-RU" sz="1300" i="1" dirty="0"/>
              <a:t> </a:t>
            </a:r>
            <a:r>
              <a:rPr lang="ru-RU" sz="1300" i="1" dirty="0" smtClean="0"/>
              <a:t/>
            </a:r>
            <a:br>
              <a:rPr lang="ru-RU" sz="1300" i="1" dirty="0" smtClean="0"/>
            </a:br>
            <a:r>
              <a:rPr lang="ru-RU" sz="1300" i="1" dirty="0" smtClean="0"/>
              <a:t>Нина </a:t>
            </a:r>
            <a:r>
              <a:rPr lang="ru-RU" sz="1300" i="1" dirty="0"/>
              <a:t>Матвеева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Есть у каждого свой город,</a:t>
            </a:r>
            <a:br>
              <a:rPr lang="ru-RU" sz="1800" dirty="0"/>
            </a:br>
            <a:r>
              <a:rPr lang="ru-RU" sz="1800" dirty="0"/>
              <a:t>С детства близкий и родной.</a:t>
            </a:r>
            <a:br>
              <a:rPr lang="ru-RU" sz="1800" dirty="0"/>
            </a:br>
            <a:r>
              <a:rPr lang="ru-RU" sz="1800" dirty="0"/>
              <a:t>Мой стоит у речки тихой,</a:t>
            </a:r>
            <a:br>
              <a:rPr lang="ru-RU" sz="1800" dirty="0"/>
            </a:br>
            <a:r>
              <a:rPr lang="ru-RU" sz="1800" dirty="0"/>
              <a:t>Назван Верхнею Пышмой.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Добрым домом для меня</a:t>
            </a:r>
            <a:br>
              <a:rPr lang="ru-RU" sz="1800" dirty="0"/>
            </a:br>
            <a:r>
              <a:rPr lang="ru-RU" sz="1800" dirty="0"/>
              <a:t>Стала Верхняя Пышма,</a:t>
            </a:r>
            <a:br>
              <a:rPr lang="ru-RU" sz="1800" dirty="0"/>
            </a:br>
            <a:r>
              <a:rPr lang="ru-RU" sz="1800" dirty="0"/>
              <a:t>Здесь сказал я слово мама,</a:t>
            </a:r>
            <a:br>
              <a:rPr lang="ru-RU" sz="1800" dirty="0"/>
            </a:br>
            <a:r>
              <a:rPr lang="ru-RU" sz="1800" dirty="0"/>
              <a:t>Здесь живёт моя семья.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Средь берёз стоят и сосен</a:t>
            </a:r>
            <a:br>
              <a:rPr lang="ru-RU" sz="1800" dirty="0"/>
            </a:br>
            <a:r>
              <a:rPr lang="ru-RU" sz="1800" dirty="0"/>
              <a:t>Школы, садики, дома.</a:t>
            </a:r>
            <a:br>
              <a:rPr lang="ru-RU" sz="1800" dirty="0"/>
            </a:br>
            <a:r>
              <a:rPr lang="ru-RU" sz="1800" dirty="0"/>
              <a:t>Я люблю свой город очень:</a:t>
            </a:r>
            <a:br>
              <a:rPr lang="ru-RU" sz="1800" dirty="0"/>
            </a:br>
            <a:r>
              <a:rPr lang="ru-RU" sz="1800" dirty="0"/>
              <a:t>Это Родина моя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196" name="Picture 4" descr="https://s1.studylib.ru/store/data/002604291_1-4a2af18004f9da0dd215e9551a9e36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0"/>
            <a:ext cx="52200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68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get-altay/1363376/2a00000165532b3ac00f593f34cda297eceb/X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84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4703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bestcube.space/wp-content/uploads/slide-14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2" y="0"/>
            <a:ext cx="9120758" cy="6840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425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pastvu.com/_p/a/h/8/z/h8zn5gdte4bee8awc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882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astvu.com/_p/d/q/s/t/qst997vi1udymoxlb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605" y="332656"/>
            <a:ext cx="4153646" cy="2769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img-fotki.yandex.ru/get/9324/212302481.375/0_1cdbfc_3b8816_or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335" y="3573016"/>
            <a:ext cx="4248367" cy="283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utogear.ru/misc/i/gallery/80741/26700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5448"/>
            <a:ext cx="434311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uraloved.ru/images/mesta/sv-obl/pishma-molebka-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35" y="3533542"/>
            <a:ext cx="4104456" cy="287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176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ds05.infourok.ru/uploads/ex/0c2e/0006e9fd-4e3f2474/hello_html_7d0fbe0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12045"/>
            <a:ext cx="4104456" cy="299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u-ssr.ru/uploads/posts/2020-06/1592726771_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53" y="3747120"/>
            <a:ext cx="4509805" cy="296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museum.p-sosh.ru/page/izobrajeniya/Liki_Pyshmy/image_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76672"/>
            <a:ext cx="4116424" cy="3044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asbest-grin.ru/_ph/9/2/62046986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53" y="476672"/>
            <a:ext cx="4509805" cy="3044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860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0-tub-ru.yandex.net/i?id=63aad54b659cd642803d347453d02e5c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37223"/>
            <a:ext cx="4499992" cy="300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1.fotobus.msk.ru/photo/13/40/84/13408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30378"/>
            <a:ext cx="4420357" cy="301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vsalde.ru/uploads/posts/2013-08/1376929610_24-tatjana-sbitneva-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585258" cy="341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sun9-42.userapi.com/2CM5yknvUfgyZENyvaaWDfkp1tSngmQYqS7Emg/ElLeF2p9Ib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4420357" cy="3417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15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mg-fotki.yandex.ru/get/110545/30348152.20c/0_90b60_c63269f2_or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281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Музей военной техники </a:t>
            </a:r>
            <a:br>
              <a:rPr lang="ru-RU" sz="2400" dirty="0" smtClean="0"/>
            </a:br>
            <a:r>
              <a:rPr lang="ru-RU" sz="2400" dirty="0" smtClean="0"/>
              <a:t>«</a:t>
            </a:r>
            <a:r>
              <a:rPr lang="ru-RU" sz="2400" dirty="0"/>
              <a:t>Боевая слава Урала»</a:t>
            </a:r>
          </a:p>
        </p:txBody>
      </p:sp>
      <p:pic>
        <p:nvPicPr>
          <p:cNvPr id="3" name="Рисунок 2" descr="http://narslovar.ru/wp-content/uploads/2019/12/1-Muzey-voennoy-tehniki---Boevaya-slava-Urala--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9" r="12489"/>
          <a:stretch>
            <a:fillRect/>
          </a:stretch>
        </p:blipFill>
        <p:spPr bwMode="auto">
          <a:xfrm>
            <a:off x="395536" y="1134219"/>
            <a:ext cx="8224961" cy="54078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1907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003232" cy="79208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2000" dirty="0" smtClean="0"/>
              <a:t>Парк </a:t>
            </a:r>
            <a:r>
              <a:rPr lang="ru-RU" sz="2000" dirty="0"/>
              <a:t>Уральской горно-металлургической компании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http://narslovar.ru/wp-content/uploads/2019/12/2-Park-Uralskoy-gorno-metallurgicheskoy-kompanii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95" y="1052736"/>
            <a:ext cx="8253665" cy="53247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5746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255</TotalTime>
  <Words>39</Words>
  <Application>Microsoft Office PowerPoint</Application>
  <PresentationFormat>Экран (4:3)</PresentationFormat>
  <Paragraphs>13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Главная</vt:lpstr>
      <vt:lpstr>         Верхняя Пышма  от истоков до наших дней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Музей военной техники  «Боевая слава Урала»</vt:lpstr>
      <vt:lpstr>                                Парк Уральской горно-металлургической компании </vt:lpstr>
      <vt:lpstr>Ледовая Арена им. Александра Козицына </vt:lpstr>
      <vt:lpstr>Церковь Успения Пресвятой Богородицы </vt:lpstr>
      <vt:lpstr>Медная мечеть имени имама Исмаила Аль Бухари </vt:lpstr>
      <vt:lpstr>Здание компании «Уралэлектромедь» </vt:lpstr>
      <vt:lpstr>Памятник уральским рудокопам </vt:lpstr>
      <vt:lpstr>Мемориал «Журавли» </vt:lpstr>
      <vt:lpstr>Памятник воинам-верхнепышминцам </vt:lpstr>
      <vt:lpstr>Дворец культуры «Металлург» </vt:lpstr>
      <vt:lpstr> Верхнепышминский исторический музей </vt:lpstr>
      <vt:lpstr> «Родному городу  Верхняя Пышма»  Нина Матвеева Есть у каждого свой город, С детства близкий и родной. Мой стоит у речки тихой, Назван Верхнею Пышмой.  Добрым домом для меня Стала Верхняя Пышма, Здесь сказал я слово мама, Здесь живёт моя семья.  Средь берёз стоят и сосен Школы, садики, дома. Я люблю свой город очень: Это Родина моя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13</cp:revision>
  <dcterms:created xsi:type="dcterms:W3CDTF">2021-10-14T04:20:22Z</dcterms:created>
  <dcterms:modified xsi:type="dcterms:W3CDTF">2021-10-14T08:35:47Z</dcterms:modified>
</cp:coreProperties>
</file>