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3" r:id="rId3"/>
    <p:sldId id="272" r:id="rId4"/>
    <p:sldId id="271" r:id="rId5"/>
    <p:sldId id="270" r:id="rId6"/>
    <p:sldId id="275" r:id="rId7"/>
    <p:sldId id="276" r:id="rId8"/>
    <p:sldId id="260" r:id="rId9"/>
    <p:sldId id="263" r:id="rId10"/>
    <p:sldId id="277" r:id="rId11"/>
    <p:sldId id="262" r:id="rId12"/>
    <p:sldId id="261" r:id="rId13"/>
    <p:sldId id="278" r:id="rId14"/>
    <p:sldId id="264" r:id="rId15"/>
    <p:sldId id="267" r:id="rId16"/>
    <p:sldId id="268" r:id="rId17"/>
    <p:sldId id="266" r:id="rId18"/>
    <p:sldId id="265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8845B6-3D4A-4F7F-AD70-07BF434F7970}" type="datetimeFigureOut">
              <a:rPr lang="ru-RU" smtClean="0"/>
              <a:t>14.10.2021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6C58B94-F555-46A2-85A9-69D97957CA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altay/3629247/2a00000176f034d4804ac3d4c74ae23de6bb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82"/>
            <a:ext cx="9144000" cy="68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Верхняя Пышма </a:t>
            </a:r>
            <a:br>
              <a:rPr lang="ru-RU" sz="7200" dirty="0" smtClean="0"/>
            </a:br>
            <a:r>
              <a:rPr lang="ru-RU" sz="7200" dirty="0" smtClean="0"/>
              <a:t>от истоков до наших дней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1364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1260057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Ледовая Арена им. Александра Козицына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narslovar.ru/wp-content/uploads/2019/12/14-Ledovaya-Arena-i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7"/>
            <a:ext cx="8136903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0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Церковь Успения Пресвятой Богородицы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narslovar.ru/wp-content/uploads/2019/12/3-TSerkov-Uspeniya-Presvyatoy-Bogoroditsy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1522"/>
            <a:ext cx="806489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62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Медная </a:t>
            </a:r>
            <a:r>
              <a:rPr lang="ru-RU" sz="2000" dirty="0"/>
              <a:t>мечеть имени имама Исмаила Аль </a:t>
            </a:r>
            <a:r>
              <a:rPr lang="ru-RU" sz="2000" dirty="0" err="1"/>
              <a:t>Бухари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narslovar.ru/wp-content/uploads/2019/12/4-Mednaya-mechet-imeni-imama-Ismaila-Al-Buha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79" cy="58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22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Здание компании «</a:t>
            </a:r>
            <a:r>
              <a:rPr lang="ru-RU" sz="2000" dirty="0" err="1"/>
              <a:t>Уралэлектромедь</a:t>
            </a:r>
            <a:r>
              <a:rPr lang="ru-RU" sz="2000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narslovar.ru/wp-content/uploads/2019/12/13-Zdanie-kompanii---Urale%60lektromed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1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014" y="188640"/>
            <a:ext cx="8435280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Памятник уральским рудокопам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narslovar.ru/wp-content/uploads/2019/12/5-Pamyatnik-uralskim-rudokop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8064896" cy="5544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5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Мемориал «Журавли»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narslovar.ru/wp-content/uploads/2019/12/7-Memorial---ZHuravli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3690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35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79296" cy="137160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Памятник воинам-</a:t>
            </a:r>
            <a:r>
              <a:rPr lang="ru-RU" sz="1800" dirty="0" err="1"/>
              <a:t>верхнепышминцам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 descr="http://narslovar.ru/wp-content/uploads/2019/12/15-Pamyatnik-voinam-verhnepyishmints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31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11604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Дворец культуры «Металлург»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narslovar.ru/wp-content/uploads/2019/12/16-Dvorets-kulturyi---Metallurg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17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0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Верхнепышминский</a:t>
            </a:r>
            <a:r>
              <a:rPr lang="ru-RU" sz="2000" dirty="0" smtClean="0"/>
              <a:t> </a:t>
            </a:r>
            <a:r>
              <a:rPr lang="ru-RU" sz="2000" dirty="0"/>
              <a:t>исторический музей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narslovar.ru/wp-content/uploads/2019/12/20-Verhnepyishminskiy-istoricheskiy-muz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8715"/>
            <a:ext cx="835292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12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466728" cy="6264696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«Родному </a:t>
            </a:r>
            <a:r>
              <a:rPr lang="ru-RU" sz="2400" i="1" dirty="0"/>
              <a:t>городу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Верхняя </a:t>
            </a:r>
            <a:r>
              <a:rPr lang="ru-RU" sz="2400" i="1" dirty="0"/>
              <a:t>Пышма»</a:t>
            </a:r>
            <a:r>
              <a:rPr lang="ru-RU" sz="1300" i="1" dirty="0"/>
              <a:t> </a:t>
            </a:r>
            <a:r>
              <a:rPr lang="ru-RU" sz="1300" i="1" dirty="0" smtClean="0"/>
              <a:t/>
            </a:r>
            <a:br>
              <a:rPr lang="ru-RU" sz="1300" i="1" dirty="0" smtClean="0"/>
            </a:br>
            <a:r>
              <a:rPr lang="ru-RU" sz="1300" i="1" dirty="0" smtClean="0"/>
              <a:t>Нина </a:t>
            </a:r>
            <a:r>
              <a:rPr lang="ru-RU" sz="1300" i="1" dirty="0"/>
              <a:t>Матвеева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Есть у каждого свой город,</a:t>
            </a:r>
            <a:br>
              <a:rPr lang="ru-RU" sz="1800" dirty="0"/>
            </a:br>
            <a:r>
              <a:rPr lang="ru-RU" sz="1800" dirty="0"/>
              <a:t>С детства близкий и родной.</a:t>
            </a:r>
            <a:br>
              <a:rPr lang="ru-RU" sz="1800" dirty="0"/>
            </a:br>
            <a:r>
              <a:rPr lang="ru-RU" sz="1800" dirty="0"/>
              <a:t>Мой стоит у речки тихой,</a:t>
            </a:r>
            <a:br>
              <a:rPr lang="ru-RU" sz="1800" dirty="0"/>
            </a:br>
            <a:r>
              <a:rPr lang="ru-RU" sz="1800" dirty="0"/>
              <a:t>Назван Верхнею Пышмой.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Добрым домом для меня</a:t>
            </a:r>
            <a:br>
              <a:rPr lang="ru-RU" sz="1800" dirty="0"/>
            </a:br>
            <a:r>
              <a:rPr lang="ru-RU" sz="1800" dirty="0"/>
              <a:t>Стала Верхняя Пышма,</a:t>
            </a:r>
            <a:br>
              <a:rPr lang="ru-RU" sz="1800" dirty="0"/>
            </a:br>
            <a:r>
              <a:rPr lang="ru-RU" sz="1800" dirty="0"/>
              <a:t>Здесь сказал я слово мама,</a:t>
            </a:r>
            <a:br>
              <a:rPr lang="ru-RU" sz="1800" dirty="0"/>
            </a:br>
            <a:r>
              <a:rPr lang="ru-RU" sz="1800" dirty="0"/>
              <a:t>Здесь живёт моя семья.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Средь берёз стоят и сосен</a:t>
            </a:r>
            <a:br>
              <a:rPr lang="ru-RU" sz="1800" dirty="0"/>
            </a:br>
            <a:r>
              <a:rPr lang="ru-RU" sz="1800" dirty="0"/>
              <a:t>Школы, садики, дома.</a:t>
            </a:r>
            <a:br>
              <a:rPr lang="ru-RU" sz="1800" dirty="0"/>
            </a:br>
            <a:r>
              <a:rPr lang="ru-RU" sz="1800" dirty="0"/>
              <a:t>Я люблю свой город очень:</a:t>
            </a:r>
            <a:br>
              <a:rPr lang="ru-RU" sz="1800" dirty="0"/>
            </a:br>
            <a:r>
              <a:rPr lang="ru-RU" sz="1800" dirty="0"/>
              <a:t>Это Родина моя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https://s1.studylib.ru/store/data/002604291_1-4a2af18004f9da0dd215e9551a9e3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altay/1363376/2a00000165532b3ac00f593f34cda297eceb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70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estcube.space/wp-content/uploads/slide-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" y="0"/>
            <a:ext cx="9120758" cy="68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2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pastvu.com/_p/a/h/8/z/h8zn5gdte4bee8aw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8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stvu.com/_p/d/q/s/t/qst997vi1udymoxlb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5" y="332656"/>
            <a:ext cx="415364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-fotki.yandex.ru/get/9324/212302481.375/0_1cdbfc_3b881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35" y="3573016"/>
            <a:ext cx="4248367" cy="28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utogear.ru/misc/i/gallery/80741/267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448"/>
            <a:ext cx="434311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raloved.ru/images/mesta/sv-obl/pishma-molebka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5" y="3533542"/>
            <a:ext cx="4104456" cy="28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c2e/0006e9fd-4e3f2474/hello_html_7d0fbe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2045"/>
            <a:ext cx="4104456" cy="29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-ssr.ru/uploads/posts/2020-06/1592726771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" y="3747120"/>
            <a:ext cx="4509805" cy="29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useum.p-sosh.ru/page/izobrajeniya/Liki_Pyshmy/imag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16424" cy="30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sbest-grin.ru/_ph/9/2/6204698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" y="476672"/>
            <a:ext cx="4509805" cy="30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6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63aad54b659cd642803d347453d02e5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7223"/>
            <a:ext cx="4499992" cy="30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1.fotobus.msk.ru/photo/13/40/84/134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0378"/>
            <a:ext cx="4420357" cy="30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vsalde.ru/uploads/posts/2013-08/1376929610_24-tatjana-sbitneva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85258" cy="34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2.userapi.com/2CM5yknvUfgyZENyvaaWDfkp1tSngmQYqS7Emg/ElLeF2p9I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20357" cy="34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110545/30348152.20c/0_90b60_c63269f2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8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Музей военной техники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Боевая слава Урала»</a:t>
            </a:r>
          </a:p>
        </p:txBody>
      </p:sp>
      <p:pic>
        <p:nvPicPr>
          <p:cNvPr id="3" name="Рисунок 2" descr="http://narslovar.ru/wp-content/uploads/2019/12/1-Muzey-voennoy-tehniki---Boevaya-slava-Urala--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489"/>
          <a:stretch>
            <a:fillRect/>
          </a:stretch>
        </p:blipFill>
        <p:spPr bwMode="auto">
          <a:xfrm>
            <a:off x="395536" y="1134219"/>
            <a:ext cx="8224961" cy="540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90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7920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>Парк </a:t>
            </a:r>
            <a:r>
              <a:rPr lang="ru-RU" sz="2000" dirty="0"/>
              <a:t>Уральской горно-металлургической компании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narslovar.ru/wp-content/uploads/2019/12/2-Park-Uralskoy-gorno-metallurgicheskoy-kompan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5" y="1052736"/>
            <a:ext cx="8253665" cy="5324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57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255</TotalTime>
  <Words>39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Главная</vt:lpstr>
      <vt:lpstr>         Верхняя Пышма  от истоков до наших дней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военной техники  «Боевая слава Урала»</vt:lpstr>
      <vt:lpstr>                                Парк Уральской горно-металлургической компании </vt:lpstr>
      <vt:lpstr>Ледовая Арена им. Александра Козицына </vt:lpstr>
      <vt:lpstr>Церковь Успения Пресвятой Богородицы </vt:lpstr>
      <vt:lpstr>Медная мечеть имени имама Исмаила Аль Бухари </vt:lpstr>
      <vt:lpstr>Здание компании «Уралэлектромедь» </vt:lpstr>
      <vt:lpstr>Памятник уральским рудокопам </vt:lpstr>
      <vt:lpstr>Мемориал «Журавли» </vt:lpstr>
      <vt:lpstr>Памятник воинам-верхнепышминцам </vt:lpstr>
      <vt:lpstr>Дворец культуры «Металлург» </vt:lpstr>
      <vt:lpstr> Верхнепышминский исторический музей </vt:lpstr>
      <vt:lpstr> «Родному городу  Верхняя Пышма»  Нина Матвеева Есть у каждого свой город, С детства близкий и родной. Мой стоит у речки тихой, Назван Верхнею Пышмой.  Добрым домом для меня Стала Верхняя Пышма, Здесь сказал я слово мама, Здесь живёт моя семья.  Средь берёз стоят и сосен Школы, садики, дома. Я люблю свой город очень: Это Родина моя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2021-10-14T04:20:22Z</dcterms:created>
  <dcterms:modified xsi:type="dcterms:W3CDTF">2021-10-14T08:35:47Z</dcterms:modified>
</cp:coreProperties>
</file>