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7" r:id="rId5"/>
    <p:sldId id="258" r:id="rId6"/>
    <p:sldId id="261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3C74BD-78E1-45BB-A324-BE312C84E1D6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8BD877-5360-44B9-94D6-7591F0E8F3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4853411"/>
            <a:ext cx="3763144" cy="122237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Составили и провели:                        Паньшина Н.Н, Серегина К.С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2161981"/>
            <a:ext cx="66804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 по проекту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Заповедные просторы Урала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средней группе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497578"/>
            <a:ext cx="77768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«Заповедные просторы Урала»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информационно-практико-ориентированный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 2 месяца (8 недель)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 дети средней группы, воспитатели, родители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родного края необходимо начинать в дошкольном возрасте. Уникальная природа Урала формирует у детей познавательный интерес и бережное отношение к окружающей среде.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5576" y="3140968"/>
            <a:ext cx="784887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детей представлений о заповедных территориях Урала и воспитание экологической культуры.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познакомить детей с заповедниками Урала;                                        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сформировать представления о редких видах растений и животных                                                                            - расширить знания о правилах поведения в природе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                                                                                                                                 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воспитывать бережное отношение к природе                                                                                                       - формировать экологическую культуру                                                                                                                 - развивать чувство ответственности за сохранение природы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развивать познавательный интерес                                                       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совершенствовать творческие способность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обогащать словарный запас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 uh\9 гр средняя 25-26\проект заповедн места урала\IMG-20251030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4611">
            <a:off x="667167" y="2650987"/>
            <a:ext cx="2603267" cy="3598471"/>
          </a:xfrm>
          <a:prstGeom prst="rect">
            <a:avLst/>
          </a:prstGeom>
          <a:noFill/>
        </p:spPr>
      </p:pic>
      <p:pic>
        <p:nvPicPr>
          <p:cNvPr id="1027" name="Picture 3" descr="C:\Users\User\Desktop\9 uh\9 гр средняя 25-26\проект заповедн места урала\IMG-20251029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2070230" cy="2760307"/>
          </a:xfrm>
          <a:prstGeom prst="rect">
            <a:avLst/>
          </a:prstGeom>
          <a:noFill/>
        </p:spPr>
      </p:pic>
      <p:pic>
        <p:nvPicPr>
          <p:cNvPr id="1028" name="Picture 4" descr="C:\Users\User\Desktop\9 uh\9 гр средняя 25-26\проект заповедн места урала\IMG-20251029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2562">
            <a:off x="5253090" y="2687958"/>
            <a:ext cx="3335473" cy="288032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487125"/>
            <a:ext cx="48600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этап:                                                                            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подбор материалов о заповедниках Урала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развивающей среды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информирование родителей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9 uh\9 гр средняя 25-26\проект заповедн места урала\IMG-20251030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083405" cy="2088232"/>
          </a:xfrm>
          <a:prstGeom prst="rect">
            <a:avLst/>
          </a:prstGeom>
          <a:noFill/>
        </p:spPr>
      </p:pic>
      <p:pic>
        <p:nvPicPr>
          <p:cNvPr id="2051" name="Picture 3" descr="C:\Users\User\Desktop\9 uh\9 гр средняя 25-26\проект заповедн места урала\IMG-20251029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340768"/>
            <a:ext cx="2095460" cy="2808312"/>
          </a:xfrm>
          <a:prstGeom prst="rect">
            <a:avLst/>
          </a:prstGeom>
          <a:noFill/>
        </p:spPr>
      </p:pic>
      <p:pic>
        <p:nvPicPr>
          <p:cNvPr id="2052" name="Picture 4" descr="C:\Users\User\Desktop\9 uh\9 гр средняя 25-26\проект заповедн места урала\IMG-20251030-WA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797152"/>
            <a:ext cx="2240614" cy="1698919"/>
          </a:xfrm>
          <a:prstGeom prst="rect">
            <a:avLst/>
          </a:prstGeom>
          <a:noFill/>
        </p:spPr>
      </p:pic>
      <p:pic>
        <p:nvPicPr>
          <p:cNvPr id="2053" name="Picture 5" descr="C:\Users\User\Desktop\9 uh\9 гр средняя 25-26\проект заповедн места урала\IMG-20251030-WA0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204864"/>
            <a:ext cx="1912050" cy="2520280"/>
          </a:xfrm>
          <a:prstGeom prst="rect">
            <a:avLst/>
          </a:prstGeom>
          <a:noFill/>
        </p:spPr>
      </p:pic>
      <p:pic>
        <p:nvPicPr>
          <p:cNvPr id="2" name="Picture 2" descr="C:\Users\User\Desktop\9 uh\9 гр средняя 25-26\проект заповедн места урала\Урал\20251110_103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293096"/>
            <a:ext cx="2807873" cy="2139642"/>
          </a:xfrm>
          <a:prstGeom prst="rect">
            <a:avLst/>
          </a:prstGeom>
          <a:noFill/>
        </p:spPr>
      </p:pic>
      <p:pic>
        <p:nvPicPr>
          <p:cNvPr id="3" name="Picture 3" descr="C:\Users\User\Desktop\9 uh\9 гр средняя 25-26\проект заповедн места урала\Урал\20251110_1039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437112"/>
            <a:ext cx="2958490" cy="1944216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142474"/>
            <a:ext cx="5364088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«Что такое Урал?»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живу на Урале», «Мой край родной»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фотографий и иллюстраций                                                                                        Просмотр презентации «Природа Урала»,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8367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«Животные и растения   Урала», «Правила поведения в природе»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9 uh\9 гр средняя 25-26\проект заповедн места урала\IMG-20251030-WA0090.jpg"/>
          <p:cNvPicPr>
            <a:picLocks noChangeAspect="1" noChangeArrowheads="1"/>
          </p:cNvPicPr>
          <p:nvPr/>
        </p:nvPicPr>
        <p:blipFill>
          <a:blip r:embed="rId2" cstate="print"/>
          <a:srcRect l="15556" r="8889" b="13333"/>
          <a:stretch>
            <a:fillRect/>
          </a:stretch>
        </p:blipFill>
        <p:spPr bwMode="auto">
          <a:xfrm>
            <a:off x="323528" y="620688"/>
            <a:ext cx="1836204" cy="2808312"/>
          </a:xfrm>
          <a:prstGeom prst="rect">
            <a:avLst/>
          </a:prstGeom>
          <a:noFill/>
        </p:spPr>
      </p:pic>
      <p:pic>
        <p:nvPicPr>
          <p:cNvPr id="3075" name="Picture 3" descr="C:\Users\User\Desktop\9 uh\9 гр средняя 25-26\проект заповедн места урала\IMG-20251101-WA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3347938" cy="2232248"/>
          </a:xfrm>
          <a:prstGeom prst="rect">
            <a:avLst/>
          </a:prstGeom>
          <a:noFill/>
        </p:spPr>
      </p:pic>
      <p:pic>
        <p:nvPicPr>
          <p:cNvPr id="3076" name="Picture 4" descr="C:\Users\User\Desktop\9 uh\9 гр средняя 25-26\проект заповедн места урала\20240125_101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196752"/>
            <a:ext cx="3024336" cy="2160240"/>
          </a:xfrm>
          <a:prstGeom prst="rect">
            <a:avLst/>
          </a:prstGeom>
          <a:noFill/>
        </p:spPr>
      </p:pic>
      <p:pic>
        <p:nvPicPr>
          <p:cNvPr id="1026" name="Picture 2" descr="C:\Users\User\Desktop\9 uh\9 гр средняя 25-26\проект заповедн места урала\Урал\20251107_114049.jpg"/>
          <p:cNvPicPr>
            <a:picLocks noChangeAspect="1" noChangeArrowheads="1"/>
          </p:cNvPicPr>
          <p:nvPr/>
        </p:nvPicPr>
        <p:blipFill>
          <a:blip r:embed="rId5" cstate="print"/>
          <a:srcRect t="6807" b="11505"/>
          <a:stretch>
            <a:fillRect/>
          </a:stretch>
        </p:blipFill>
        <p:spPr bwMode="auto">
          <a:xfrm>
            <a:off x="2411760" y="4221088"/>
            <a:ext cx="3526026" cy="216024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9524" b="11905"/>
          <a:stretch>
            <a:fillRect/>
          </a:stretch>
        </p:blipFill>
        <p:spPr bwMode="auto">
          <a:xfrm>
            <a:off x="323528" y="3717032"/>
            <a:ext cx="20522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User\Desktop\9 uh\9 гр средняя 25-26\проект заповедн места урала\Урал\20251110_0739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149080"/>
            <a:ext cx="2643990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75648" y="54868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Конструирование «Зоопарк для диких животных»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62068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Аппликация с элементами рисования «Уральский лес»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3717032"/>
            <a:ext cx="2697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Лепка «Животные Урала – лиса»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9" y="357301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Рисование совместно с родителями «Природа Урала»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ownloads\i (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77072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ownloads\scale_1200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ownloads\9Tgv47OXQk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2622502" cy="18722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4437112"/>
            <a:ext cx="2088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Заповедные места Урала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41490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Природный парк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Бажовские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908720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Национальный парк «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Зюраткуль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User\Desktop\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21088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203848" y="4293096"/>
            <a:ext cx="2344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Висимский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заповедник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User\Desktop\9 uh\9 гр средняя 25-26\проект заповедн места урала\IMG-20251101-WA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20688"/>
            <a:ext cx="2068777" cy="2348880"/>
          </a:xfrm>
          <a:prstGeom prst="rect">
            <a:avLst/>
          </a:prstGeom>
          <a:noFill/>
        </p:spPr>
      </p:pic>
      <p:pic>
        <p:nvPicPr>
          <p:cNvPr id="5128" name="Picture 8" descr="C:\Users\User\Desktop\9 uh\9 гр средняя 25-26\проект заповедн места урала\IMG-20251031-WA0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348880"/>
            <a:ext cx="2289387" cy="1728192"/>
          </a:xfrm>
          <a:prstGeom prst="rect">
            <a:avLst/>
          </a:prstGeom>
          <a:noFill/>
        </p:spPr>
      </p:pic>
      <p:pic>
        <p:nvPicPr>
          <p:cNvPr id="17" name="Picture 3" descr="C:\Users\User\Desktop\9 uh\9 гр средняя 25-26\проект заповедн места урала\IMG-20251101-WA00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04664"/>
            <a:ext cx="1800200" cy="268270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51520" y="3068960"/>
            <a:ext cx="4608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 Что такое заповедник?»                                                                                                         Презентация значимые заповедники Среднего и Северного Урала                                                          Знакомство с Красной книгой Урала                                        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уральских сказок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User\Desktop\9 uh\9 гр средняя 25-26\проект заповедн места урала\IMG-20251030-WA00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340768"/>
            <a:ext cx="1453381" cy="231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 uh\9 гр средняя 25-26\проект заповедн места урала\20251101_131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2877372" cy="2160240"/>
          </a:xfrm>
          <a:prstGeom prst="rect">
            <a:avLst/>
          </a:prstGeom>
          <a:noFill/>
        </p:spPr>
      </p:pic>
      <p:pic>
        <p:nvPicPr>
          <p:cNvPr id="5" name="Picture 3" descr="C:\Users\User\Desktop\9 uh\9 гр средняя 25-26\проект заповедн места урала\20251101_131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96952"/>
            <a:ext cx="3664009" cy="1296144"/>
          </a:xfrm>
          <a:prstGeom prst="rect">
            <a:avLst/>
          </a:prstGeom>
          <a:noFill/>
        </p:spPr>
      </p:pic>
      <p:pic>
        <p:nvPicPr>
          <p:cNvPr id="6" name="Picture 4" descr="C:\Users\User\Desktop\9 uh\9 гр средняя 25-26\проект заповедн места урала\20251101_131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3625577" cy="1296144"/>
          </a:xfrm>
          <a:prstGeom prst="rect">
            <a:avLst/>
          </a:prstGeom>
          <a:noFill/>
        </p:spPr>
      </p:pic>
      <p:pic>
        <p:nvPicPr>
          <p:cNvPr id="7" name="Picture 5" descr="C:\Users\User\Desktop\9 uh\9 гр средняя 25-26\проект заповедн места урала\20251101_131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229200"/>
            <a:ext cx="4071119" cy="1440160"/>
          </a:xfrm>
          <a:prstGeom prst="rect">
            <a:avLst/>
          </a:prstGeom>
          <a:noFill/>
        </p:spPr>
      </p:pic>
      <p:pic>
        <p:nvPicPr>
          <p:cNvPr id="8" name="Picture 6" descr="C:\Users\User\Desktop\9 uh\9 гр средняя 25-26\проект заповедн места урала\20251101_1317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653136"/>
            <a:ext cx="4055161" cy="1491286"/>
          </a:xfrm>
          <a:prstGeom prst="rect">
            <a:avLst/>
          </a:prstGeom>
          <a:noFill/>
        </p:spPr>
      </p:pic>
      <p:pic>
        <p:nvPicPr>
          <p:cNvPr id="9" name="Picture 7" descr="C:\Users\User\Desktop\9 uh\9 гр средняя 25-26\проект заповедн места урала\20251101_1755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484784"/>
            <a:ext cx="2700300" cy="36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404664"/>
            <a:ext cx="732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Создания альбома «Северный Урал» , карты Свердловской области с достопримечательностями и животным миром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1600" y="1124744"/>
            <a:ext cx="51845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 этап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проекта                                                                                                                                      Организация выставки творческих работ                                                   Создание альбома «Северный Урал»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карты Свердловской области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27584" y="2699048"/>
            <a:ext cx="64087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итогам завершения проекта у детей сформировались: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-представления о заповедниках Урала   .                                                                                                                       - знания    о животном и растительном мире региона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понимание правил поведения в природе                                                                                                         - устойчивый интереса к природе родного края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266</TotalTime>
  <Words>323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Составили и провели:                        Паньшина Н.Н, Серегина К.С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2025-11-02T11:49:59Z</dcterms:created>
  <dcterms:modified xsi:type="dcterms:W3CDTF">2025-11-11T05:43:03Z</dcterms:modified>
</cp:coreProperties>
</file>