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0" r:id="rId4"/>
    <p:sldId id="257" r:id="rId5"/>
    <p:sldId id="258" r:id="rId6"/>
    <p:sldId id="261" r:id="rId7"/>
    <p:sldId id="259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C74BD-78E1-45BB-A324-BE312C84E1D6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28BD877-5360-44B9-94D6-7591F0E8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C74BD-78E1-45BB-A324-BE312C84E1D6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D877-5360-44B9-94D6-7591F0E8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C74BD-78E1-45BB-A324-BE312C84E1D6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D877-5360-44B9-94D6-7591F0E8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C74BD-78E1-45BB-A324-BE312C84E1D6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28BD877-5360-44B9-94D6-7591F0E8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C74BD-78E1-45BB-A324-BE312C84E1D6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D877-5360-44B9-94D6-7591F0E8F3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C74BD-78E1-45BB-A324-BE312C84E1D6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D877-5360-44B9-94D6-7591F0E8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C74BD-78E1-45BB-A324-BE312C84E1D6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28BD877-5360-44B9-94D6-7591F0E8F3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C74BD-78E1-45BB-A324-BE312C84E1D6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D877-5360-44B9-94D6-7591F0E8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C74BD-78E1-45BB-A324-BE312C84E1D6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D877-5360-44B9-94D6-7591F0E8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C74BD-78E1-45BB-A324-BE312C84E1D6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D877-5360-44B9-94D6-7591F0E8F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C74BD-78E1-45BB-A324-BE312C84E1D6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D877-5360-44B9-94D6-7591F0E8F3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93C74BD-78E1-45BB-A324-BE312C84E1D6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28BD877-5360-44B9-94D6-7591F0E8F3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76056" y="4853411"/>
            <a:ext cx="3763144" cy="1222375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Составили и провели:                        Паньшина Н.Н, Серегина К.С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043608" y="2161981"/>
            <a:ext cx="668041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Отчет по проекту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Заповедные просторы Урала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средней группе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83568" y="497578"/>
            <a:ext cx="777686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«Заповедные просторы Урала»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 проекта: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информационно-практико-ориентированный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Продолжительность: 2 месяца (8 недель)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Участники: дети средней группы, воспитатели, родители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Изучение родного края необходимо начинать в дошкольном возрасте. Уникальная природа Урала формирует у детей познавательный интерес и бережное отношение к окружающей среде.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755576" y="3140968"/>
            <a:ext cx="7848872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проекта: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у детей представлений о заповедных территориях Урала и воспитание экологической культуры.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Образовательные: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познакомить детей с заповедниками Урала;                                                                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 сформировать представления о редких видах растений и животных                                                                            - расширить знания о правилах поведения в природе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Воспитательные:                                                                                                                                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воспитывать бережное отношение к природе                                                                                                       - формировать экологическую культуру                                                                                                                 - развивать чувство ответственности за сохранение природы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Развивающие: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развивать познавательный интерес                                                                               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- совершенствовать творческие способность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обогащать словарный запас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9 uh\9 гр средняя 25-26\проект заповедн места урала\IMG-20251030-WA0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84611">
            <a:off x="667167" y="2650987"/>
            <a:ext cx="2603267" cy="3598471"/>
          </a:xfrm>
          <a:prstGeom prst="rect">
            <a:avLst/>
          </a:prstGeom>
          <a:noFill/>
        </p:spPr>
      </p:pic>
      <p:pic>
        <p:nvPicPr>
          <p:cNvPr id="1027" name="Picture 3" descr="C:\Users\User\Desktop\9 uh\9 гр средняя 25-26\проект заповедн места урала\IMG-20251029-WA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916832"/>
            <a:ext cx="2070230" cy="2760307"/>
          </a:xfrm>
          <a:prstGeom prst="rect">
            <a:avLst/>
          </a:prstGeom>
          <a:noFill/>
        </p:spPr>
      </p:pic>
      <p:pic>
        <p:nvPicPr>
          <p:cNvPr id="1028" name="Picture 4" descr="C:\Users\User\Desktop\9 uh\9 гр средняя 25-26\проект заповедн места урала\IMG-20251029-WA00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62562">
            <a:off x="5253090" y="2687958"/>
            <a:ext cx="3335473" cy="288032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683568" y="487125"/>
            <a:ext cx="486003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Подготовительный этап:                                                                                      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подбор материалов о заповедниках Урала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создание развивающей среды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информирование родителей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9 uh\9 гр средняя 25-26\проект заповедн места урала\IMG-20251030-WA0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132856"/>
            <a:ext cx="3083405" cy="2088232"/>
          </a:xfrm>
          <a:prstGeom prst="rect">
            <a:avLst/>
          </a:prstGeom>
          <a:noFill/>
        </p:spPr>
      </p:pic>
      <p:pic>
        <p:nvPicPr>
          <p:cNvPr id="2051" name="Picture 3" descr="C:\Users\User\Desktop\9 uh\9 гр средняя 25-26\проект заповедн места урала\IMG-20251029-WA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340768"/>
            <a:ext cx="2095460" cy="2808312"/>
          </a:xfrm>
          <a:prstGeom prst="rect">
            <a:avLst/>
          </a:prstGeom>
          <a:noFill/>
        </p:spPr>
      </p:pic>
      <p:pic>
        <p:nvPicPr>
          <p:cNvPr id="2052" name="Picture 4" descr="C:\Users\User\Desktop\9 uh\9 гр средняя 25-26\проект заповедн места урала\IMG-20251030-WA00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797152"/>
            <a:ext cx="2240614" cy="1698919"/>
          </a:xfrm>
          <a:prstGeom prst="rect">
            <a:avLst/>
          </a:prstGeom>
          <a:noFill/>
        </p:spPr>
      </p:pic>
      <p:pic>
        <p:nvPicPr>
          <p:cNvPr id="2053" name="Picture 5" descr="C:\Users\User\Desktop\9 uh\9 гр средняя 25-26\проект заповедн места урала\IMG-20251030-WA01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2204864"/>
            <a:ext cx="1912050" cy="2520280"/>
          </a:xfrm>
          <a:prstGeom prst="rect">
            <a:avLst/>
          </a:prstGeom>
          <a:noFill/>
        </p:spPr>
      </p:pic>
      <p:pic>
        <p:nvPicPr>
          <p:cNvPr id="2" name="Picture 2" descr="C:\Users\User\Desktop\9 uh\9 гр средняя 25-26\проект заповедн места урала\Урал\20251110_1032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4293096"/>
            <a:ext cx="2807873" cy="2139642"/>
          </a:xfrm>
          <a:prstGeom prst="rect">
            <a:avLst/>
          </a:prstGeom>
          <a:noFill/>
        </p:spPr>
      </p:pic>
      <p:pic>
        <p:nvPicPr>
          <p:cNvPr id="3" name="Picture 3" descr="C:\Users\User\Desktop\9 uh\9 гр средняя 25-26\проект заповедн места урала\Урал\20251110_10395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4437112"/>
            <a:ext cx="2958490" cy="1944216"/>
          </a:xfrm>
          <a:prstGeom prst="rect">
            <a:avLst/>
          </a:prstGeom>
          <a:noFill/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11560" y="142474"/>
            <a:ext cx="5364088" cy="7386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Беседа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«Что такое Урал?»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«Я живу на Урале», «Мой край родной»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Рассматривание фотографий и иллюстраций                                                                                        Просмотр презентации «Природа Урала»,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83671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«Животные и растения   Урала», «Правила поведения в природе»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9 uh\9 гр средняя 25-26\проект заповедн места урала\IMG-20251030-WA0090.jpg"/>
          <p:cNvPicPr>
            <a:picLocks noChangeAspect="1" noChangeArrowheads="1"/>
          </p:cNvPicPr>
          <p:nvPr/>
        </p:nvPicPr>
        <p:blipFill>
          <a:blip r:embed="rId2" cstate="print"/>
          <a:srcRect l="15556" r="8889" b="13333"/>
          <a:stretch>
            <a:fillRect/>
          </a:stretch>
        </p:blipFill>
        <p:spPr bwMode="auto">
          <a:xfrm>
            <a:off x="323528" y="620688"/>
            <a:ext cx="1836204" cy="2808312"/>
          </a:xfrm>
          <a:prstGeom prst="rect">
            <a:avLst/>
          </a:prstGeom>
          <a:noFill/>
        </p:spPr>
      </p:pic>
      <p:pic>
        <p:nvPicPr>
          <p:cNvPr id="3075" name="Picture 3" descr="C:\Users\User\Desktop\9 uh\9 гр средняя 25-26\проект заповедн места урала\IMG-20251101-WA0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196752"/>
            <a:ext cx="3347938" cy="2232248"/>
          </a:xfrm>
          <a:prstGeom prst="rect">
            <a:avLst/>
          </a:prstGeom>
          <a:noFill/>
        </p:spPr>
      </p:pic>
      <p:pic>
        <p:nvPicPr>
          <p:cNvPr id="3076" name="Picture 4" descr="C:\Users\User\Desktop\9 uh\9 гр средняя 25-26\проект заповедн места урала\20240125_1013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196752"/>
            <a:ext cx="3024336" cy="2160240"/>
          </a:xfrm>
          <a:prstGeom prst="rect">
            <a:avLst/>
          </a:prstGeom>
          <a:noFill/>
        </p:spPr>
      </p:pic>
      <p:pic>
        <p:nvPicPr>
          <p:cNvPr id="1026" name="Picture 2" descr="C:\Users\User\Desktop\9 uh\9 гр средняя 25-26\проект заповедн места урала\Урал\20251107_114049.jpg"/>
          <p:cNvPicPr>
            <a:picLocks noChangeAspect="1" noChangeArrowheads="1"/>
          </p:cNvPicPr>
          <p:nvPr/>
        </p:nvPicPr>
        <p:blipFill>
          <a:blip r:embed="rId5" cstate="print"/>
          <a:srcRect t="6807" b="11505"/>
          <a:stretch>
            <a:fillRect/>
          </a:stretch>
        </p:blipFill>
        <p:spPr bwMode="auto">
          <a:xfrm>
            <a:off x="2411760" y="4221088"/>
            <a:ext cx="3526026" cy="216024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 l="9524" b="11905"/>
          <a:stretch>
            <a:fillRect/>
          </a:stretch>
        </p:blipFill>
        <p:spPr bwMode="auto">
          <a:xfrm>
            <a:off x="323528" y="3717032"/>
            <a:ext cx="205222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C:\Users\User\Desktop\9 uh\9 гр средняя 25-26\проект заповедн места урала\Урал\20251110_07392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4149080"/>
            <a:ext cx="2643990" cy="237626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975648" y="548680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Конструирование «Зоопарк для диких животных»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39752" y="620688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Аппликация с элементами рисования «Уральский лес»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1760" y="3717032"/>
            <a:ext cx="2697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Лепка «Животные Урала – лиса»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84169" y="357301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Рисование совместно с родителями «Природа Урала»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:\Users\User\Downloads\i (4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077072"/>
            <a:ext cx="288032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User\Downloads\scale_1200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260648"/>
            <a:ext cx="266429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Users\User\Downloads\9Tgv47OXQk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365104"/>
            <a:ext cx="2622502" cy="187220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39552" y="4437112"/>
            <a:ext cx="208823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Заповедные места Урала</a:t>
            </a:r>
            <a:endParaRPr lang="ru-RU" sz="1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72200" y="4149080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Природный парк «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Бажовские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места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88224" y="908720"/>
            <a:ext cx="2555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Национальный парк «</a:t>
            </a:r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Зюраткуль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C:\Users\User\Desktop\1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4221088"/>
            <a:ext cx="266429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3203848" y="4293096"/>
            <a:ext cx="23446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Висимский</a:t>
            </a:r>
            <a:r>
              <a:rPr lang="ru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заповедник</a:t>
            </a:r>
            <a:endParaRPr lang="ru-RU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 descr="C:\Users\User\Desktop\9 uh\9 гр средняя 25-26\проект заповедн места урала\IMG-20251101-WA00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620688"/>
            <a:ext cx="2068777" cy="2348880"/>
          </a:xfrm>
          <a:prstGeom prst="rect">
            <a:avLst/>
          </a:prstGeom>
          <a:noFill/>
        </p:spPr>
      </p:pic>
      <p:pic>
        <p:nvPicPr>
          <p:cNvPr id="5128" name="Picture 8" descr="C:\Users\User\Desktop\9 uh\9 гр средняя 25-26\проект заповедн места урала\IMG-20251031-WA00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2348880"/>
            <a:ext cx="2289387" cy="1728192"/>
          </a:xfrm>
          <a:prstGeom prst="rect">
            <a:avLst/>
          </a:prstGeom>
          <a:noFill/>
        </p:spPr>
      </p:pic>
      <p:pic>
        <p:nvPicPr>
          <p:cNvPr id="17" name="Picture 3" descr="C:\Users\User\Desktop\9 uh\9 гр средняя 25-26\проект заповедн места урала\IMG-20251101-WA001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7784" y="404664"/>
            <a:ext cx="1800200" cy="2682709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251520" y="3068960"/>
            <a:ext cx="46085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Знакомство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 Что такое заповедник?»                                                                                                         Презентация значимые заповедники Среднего и Северного Урала                                                          Знакомство с Красной книгой Урала                                                                                                   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Чтение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уральских сказок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C:\Users\User\Desktop\9 uh\9 гр средняя 25-26\проект заповедн места урала\IMG-20251030-WA009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4008" y="1340768"/>
            <a:ext cx="1453381" cy="2317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9 uh\9 гр средняя 25-26\проект заповедн места урала\20251101_131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76872"/>
            <a:ext cx="2877372" cy="2160240"/>
          </a:xfrm>
          <a:prstGeom prst="rect">
            <a:avLst/>
          </a:prstGeom>
          <a:noFill/>
        </p:spPr>
      </p:pic>
      <p:pic>
        <p:nvPicPr>
          <p:cNvPr id="5" name="Picture 3" descr="C:\Users\User\Desktop\9 uh\9 гр средняя 25-26\проект заповедн места урала\20251101_1316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996952"/>
            <a:ext cx="3664009" cy="1296144"/>
          </a:xfrm>
          <a:prstGeom prst="rect">
            <a:avLst/>
          </a:prstGeom>
          <a:noFill/>
        </p:spPr>
      </p:pic>
      <p:pic>
        <p:nvPicPr>
          <p:cNvPr id="6" name="Picture 4" descr="C:\Users\User\Desktop\9 uh\9 гр средняя 25-26\проект заповедн места урала\20251101_1317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556792"/>
            <a:ext cx="3625577" cy="1296144"/>
          </a:xfrm>
          <a:prstGeom prst="rect">
            <a:avLst/>
          </a:prstGeom>
          <a:noFill/>
        </p:spPr>
      </p:pic>
      <p:pic>
        <p:nvPicPr>
          <p:cNvPr id="7" name="Picture 5" descr="C:\Users\User\Desktop\9 uh\9 гр средняя 25-26\проект заповедн места урала\20251101_1317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5229200"/>
            <a:ext cx="4071119" cy="1440160"/>
          </a:xfrm>
          <a:prstGeom prst="rect">
            <a:avLst/>
          </a:prstGeom>
          <a:noFill/>
        </p:spPr>
      </p:pic>
      <p:pic>
        <p:nvPicPr>
          <p:cNvPr id="8" name="Picture 6" descr="C:\Users\User\Desktop\9 uh\9 гр средняя 25-26\проект заповедн места урала\20251101_1317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4653136"/>
            <a:ext cx="4055161" cy="1491286"/>
          </a:xfrm>
          <a:prstGeom prst="rect">
            <a:avLst/>
          </a:prstGeom>
          <a:noFill/>
        </p:spPr>
      </p:pic>
      <p:pic>
        <p:nvPicPr>
          <p:cNvPr id="9" name="Picture 7" descr="C:\Users\User\Desktop\9 uh\9 гр средняя 25-26\проект заповедн места урала\20251101_1755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1484784"/>
            <a:ext cx="2700300" cy="36004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11560" y="404664"/>
            <a:ext cx="7320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Создания альбома «Северный Урал» , карты Свердловской области с достопримечательностями и животным миром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971600" y="1124744"/>
            <a:ext cx="518457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Заключительный этап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Презентация проекта                                                                                                                                      Организация выставки творческих работ                                                   Создание альбома «Северный Урал»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карты Свердловской области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827584" y="2699048"/>
            <a:ext cx="6408712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итогам завершения проекта у детей сформировались:</a:t>
            </a:r>
            <a:endParaRPr lang="ru-RU" sz="16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-представления о заповедниках Урала   .                                                                                                                       - знания    о животном и растительном мире региона                                  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понимание правил поведения в природе                                                                                                         - устойчивый интереса к природе родного края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266</TotalTime>
  <Words>323</Words>
  <Application>Microsoft Office PowerPoint</Application>
  <PresentationFormat>Экран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Составили и провели:                        Паньшина Н.Н, Серегина К.С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28</cp:revision>
  <dcterms:created xsi:type="dcterms:W3CDTF">2025-11-02T11:49:59Z</dcterms:created>
  <dcterms:modified xsi:type="dcterms:W3CDTF">2025-11-11T05:43:03Z</dcterms:modified>
</cp:coreProperties>
</file>