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E98F-B507-46CF-8334-0CB440BDE48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2677-C832-4065-875A-152D31578F7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E98F-B507-46CF-8334-0CB440BDE48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2677-C832-4065-875A-152D31578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E98F-B507-46CF-8334-0CB440BDE48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2677-C832-4065-875A-152D31578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E98F-B507-46CF-8334-0CB440BDE48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2677-C832-4065-875A-152D31578F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E98F-B507-46CF-8334-0CB440BDE48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2677-C832-4065-875A-152D31578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E98F-B507-46CF-8334-0CB440BDE48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2677-C832-4065-875A-152D31578F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E98F-B507-46CF-8334-0CB440BDE48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2677-C832-4065-875A-152D31578F7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E98F-B507-46CF-8334-0CB440BDE48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2677-C832-4065-875A-152D31578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E98F-B507-46CF-8334-0CB440BDE48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2677-C832-4065-875A-152D31578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E98F-B507-46CF-8334-0CB440BDE48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2677-C832-4065-875A-152D31578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E98F-B507-46CF-8334-0CB440BDE48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2677-C832-4065-875A-152D31578F7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8CE98F-B507-46CF-8334-0CB440BDE48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E42677-C832-4065-875A-152D31578F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lybkasalym.ru/wp-content/uploads/2020/07/s1200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" y="4410"/>
            <a:ext cx="9138120" cy="68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8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снегирь</a:t>
            </a:r>
            <a:endParaRPr lang="ru-RU" sz="3200" dirty="0"/>
          </a:p>
        </p:txBody>
      </p:sp>
      <p:pic>
        <p:nvPicPr>
          <p:cNvPr id="1026" name="Picture 2" descr="http://mbdou-47.ru/wp-content/uploads/2017/01/%D1%81%D0%BD%D0%B5%D0%B3%D0%B8%D1%80%D1%8C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58364" cy="55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88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13690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Воробей,         голубь,             синица</a:t>
            </a:r>
            <a:endParaRPr lang="ru-RU" sz="3600" dirty="0"/>
          </a:p>
        </p:txBody>
      </p:sp>
      <p:pic>
        <p:nvPicPr>
          <p:cNvPr id="2050" name="Picture 2" descr="https://for-teacher.ru/edu/data/img/pic-0239hn9zew-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8" y="200275"/>
            <a:ext cx="4483968" cy="26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64sar.schoolrm.ru/upload/resize_cache/iblock/685/235_235_1/68532b888a4eb8674b71301f8804ff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0274"/>
            <a:ext cx="4106732" cy="269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4.infourok.ru/uploads/ex/0665/0000f0c4-5c462912/img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9982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0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сова</a:t>
            </a:r>
            <a:endParaRPr lang="ru-RU" dirty="0"/>
          </a:p>
        </p:txBody>
      </p:sp>
      <p:pic>
        <p:nvPicPr>
          <p:cNvPr id="7170" name="Picture 2" descr="https://img5.goodfon.ru/original/1920x1200/f/96/severoamerikanskii-mokhnonogii-sych-sova-ptitsa-ve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3224"/>
            <a:ext cx="7128792" cy="561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7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ласточка</a:t>
            </a:r>
            <a:endParaRPr lang="ru-RU" dirty="0"/>
          </a:p>
        </p:txBody>
      </p:sp>
      <p:pic>
        <p:nvPicPr>
          <p:cNvPr id="3074" name="Picture 2" descr="https://pbs.twimg.com/profile_images/1215079021274456064/M7NR8NFj_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139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Голубь - почтальон</a:t>
            </a:r>
            <a:endParaRPr lang="ru-RU" dirty="0"/>
          </a:p>
        </p:txBody>
      </p:sp>
      <p:pic>
        <p:nvPicPr>
          <p:cNvPr id="4098" name="Picture 2" descr="http://cdn.simplesite.com/i/4c/8a/281756460003330636/i281756464718268089._szw480h128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7117"/>
            <a:ext cx="799288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7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2043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дятел</a:t>
            </a:r>
            <a:endParaRPr lang="ru-RU" dirty="0"/>
          </a:p>
        </p:txBody>
      </p:sp>
      <p:pic>
        <p:nvPicPr>
          <p:cNvPr id="5122" name="Picture 2" descr="https://avatars.mds.yandex.net/get-zen_doc/1336031/pub_5c5e6962af022e00ac8850ac_5c5e6bd58e5f1300ac3d00d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2576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3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06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скворец</a:t>
            </a:r>
            <a:endParaRPr lang="ru-RU" dirty="0"/>
          </a:p>
        </p:txBody>
      </p:sp>
      <p:pic>
        <p:nvPicPr>
          <p:cNvPr id="6146" name="Picture 2" descr="https://1.bp.blogspot.com/-jXxBQwZ2jbk/VRZiFryuZUI/AAAAAAAADe8/2kgckYyn7W0/s1600/5bC5az3h2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1145"/>
            <a:ext cx="7920880" cy="53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4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70.userapi.com/c834303/v834303260/13eea2/8nV7tWInl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882"/>
            <a:ext cx="43270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s1.clodo.ru/v1/CLODO_d91c9134e75c9ddda296d624614f75d0/upload-9757a5486dd072a4bf22fa412c77a612/iblock/833/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882"/>
            <a:ext cx="444973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9388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13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снегирь</vt:lpstr>
      <vt:lpstr>Воробей,         голубь,             синица</vt:lpstr>
      <vt:lpstr>сова</vt:lpstr>
      <vt:lpstr>ласточка</vt:lpstr>
      <vt:lpstr>Голубь - почтальон</vt:lpstr>
      <vt:lpstr>дятел</vt:lpstr>
      <vt:lpstr>скворец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2021-04-01T12:11:36Z</dcterms:created>
  <dcterms:modified xsi:type="dcterms:W3CDTF">2021-04-01T13:03:30Z</dcterms:modified>
</cp:coreProperties>
</file>