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3" autoAdjust="0"/>
    <p:restoredTop sz="94660"/>
  </p:normalViewPr>
  <p:slideViewPr>
    <p:cSldViewPr snapToGrid="0">
      <p:cViewPr varScale="1">
        <p:scale>
          <a:sx n="71" d="100"/>
          <a:sy n="71" d="100"/>
        </p:scale>
        <p:origin x="12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30EF8-0C2C-434A-AF35-0321C15B782D}" type="datetimeFigureOut">
              <a:rPr lang="ru-RU" smtClean="0"/>
              <a:t>11.10.2018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4B25304E-2F7F-4430-B4D8-B30C0A5423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40734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30EF8-0C2C-434A-AF35-0321C15B782D}" type="datetimeFigureOut">
              <a:rPr lang="ru-RU" smtClean="0"/>
              <a:t>11.10.2018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4B25304E-2F7F-4430-B4D8-B30C0A5423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60433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30EF8-0C2C-434A-AF35-0321C15B782D}" type="datetimeFigureOut">
              <a:rPr lang="ru-RU" smtClean="0"/>
              <a:t>11.10.2018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4B25304E-2F7F-4430-B4D8-B30C0A542320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958597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30EF8-0C2C-434A-AF35-0321C15B782D}" type="datetimeFigureOut">
              <a:rPr lang="ru-RU" smtClean="0"/>
              <a:t>11.10.2018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B25304E-2F7F-4430-B4D8-B30C0A5423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56005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30EF8-0C2C-434A-AF35-0321C15B782D}" type="datetimeFigureOut">
              <a:rPr lang="ru-RU" smtClean="0"/>
              <a:t>11.10.2018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B25304E-2F7F-4430-B4D8-B30C0A542320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881067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30EF8-0C2C-434A-AF35-0321C15B782D}" type="datetimeFigureOut">
              <a:rPr lang="ru-RU" smtClean="0"/>
              <a:t>11.10.2018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B25304E-2F7F-4430-B4D8-B30C0A5423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680401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30EF8-0C2C-434A-AF35-0321C15B782D}" type="datetimeFigureOut">
              <a:rPr lang="ru-RU" smtClean="0"/>
              <a:t>11.10.2018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5304E-2F7F-4430-B4D8-B30C0A5423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381235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30EF8-0C2C-434A-AF35-0321C15B782D}" type="datetimeFigureOut">
              <a:rPr lang="ru-RU" smtClean="0"/>
              <a:t>11.10.2018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5304E-2F7F-4430-B4D8-B30C0A5423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98206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30EF8-0C2C-434A-AF35-0321C15B782D}" type="datetimeFigureOut">
              <a:rPr lang="ru-RU" smtClean="0"/>
              <a:t>11.10.2018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5304E-2F7F-4430-B4D8-B30C0A5423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92548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30EF8-0C2C-434A-AF35-0321C15B782D}" type="datetimeFigureOut">
              <a:rPr lang="ru-RU" smtClean="0"/>
              <a:t>11.10.2018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4B25304E-2F7F-4430-B4D8-B30C0A5423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36907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30EF8-0C2C-434A-AF35-0321C15B782D}" type="datetimeFigureOut">
              <a:rPr lang="ru-RU" smtClean="0"/>
              <a:t>11.10.2018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4B25304E-2F7F-4430-B4D8-B30C0A5423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68500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30EF8-0C2C-434A-AF35-0321C15B782D}" type="datetimeFigureOut">
              <a:rPr lang="ru-RU" smtClean="0"/>
              <a:t>11.10.2018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4B25304E-2F7F-4430-B4D8-B30C0A5423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83473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30EF8-0C2C-434A-AF35-0321C15B782D}" type="datetimeFigureOut">
              <a:rPr lang="ru-RU" smtClean="0"/>
              <a:t>11.10.2018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5304E-2F7F-4430-B4D8-B30C0A5423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46990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30EF8-0C2C-434A-AF35-0321C15B782D}" type="datetimeFigureOut">
              <a:rPr lang="ru-RU" smtClean="0"/>
              <a:t>11.10.2018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5304E-2F7F-4430-B4D8-B30C0A5423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39754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30EF8-0C2C-434A-AF35-0321C15B782D}" type="datetimeFigureOut">
              <a:rPr lang="ru-RU" smtClean="0"/>
              <a:t>11.10.2018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5304E-2F7F-4430-B4D8-B30C0A5423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08950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30EF8-0C2C-434A-AF35-0321C15B782D}" type="datetimeFigureOut">
              <a:rPr lang="ru-RU" smtClean="0"/>
              <a:t>11.10.2018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B25304E-2F7F-4430-B4D8-B30C0A5423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5281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430EF8-0C2C-434A-AF35-0321C15B782D}" type="datetimeFigureOut">
              <a:rPr lang="ru-RU" smtClean="0"/>
              <a:t>11.10.2018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4B25304E-2F7F-4430-B4D8-B30C0A5423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54141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2.png"/><Relationship Id="rId5" Type="http://schemas.openxmlformats.org/officeDocument/2006/relationships/image" Target="../media/image2.gif"/><Relationship Id="rId4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919511" y="1303986"/>
            <a:ext cx="8915399" cy="2262781"/>
          </a:xfrm>
        </p:spPr>
        <p:txBody>
          <a:bodyPr/>
          <a:lstStyle/>
          <a:p>
            <a:pPr algn="ctr"/>
            <a:r>
              <a:rPr lang="ru-RU" b="1" dirty="0" smtClean="0">
                <a:ln w="13462">
                  <a:solidFill>
                    <a:schemeClr val="bg1"/>
                  </a:solidFill>
                  <a:prstDash val="solid"/>
                </a:ln>
                <a:effectLst>
                  <a:outerShdw dist="38100" dir="2700000" algn="bl" rotWithShape="0">
                    <a:schemeClr val="accent5"/>
                  </a:outerShdw>
                </a:effectLst>
              </a:rPr>
              <a:t>Ходит осень по лесным дорожкам</a:t>
            </a:r>
            <a:endParaRPr lang="ru-RU" b="1" dirty="0">
              <a:ln w="13462">
                <a:solidFill>
                  <a:schemeClr val="bg1"/>
                </a:solidFill>
                <a:prstDash val="solid"/>
              </a:ln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7714445" y="4828895"/>
            <a:ext cx="3803046" cy="567353"/>
          </a:xfrm>
        </p:spPr>
        <p:txBody>
          <a:bodyPr/>
          <a:lstStyle/>
          <a:p>
            <a:pPr algn="r"/>
            <a:r>
              <a:rPr lang="ru-RU" b="1" dirty="0" smtClean="0"/>
              <a:t>Составитель: Белоусова А.Д.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742741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0824" y="0"/>
            <a:ext cx="6051176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05117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9321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41" t="12994" r="26033" b="22060"/>
          <a:stretch/>
        </p:blipFill>
        <p:spPr>
          <a:xfrm>
            <a:off x="8381379" y="2914503"/>
            <a:ext cx="3035681" cy="347563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15" t="7699" r="9781" b="18362"/>
          <a:stretch/>
        </p:blipFill>
        <p:spPr>
          <a:xfrm>
            <a:off x="1491965" y="106018"/>
            <a:ext cx="3541691" cy="325288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81" t="8336" r="6444" b="15345"/>
          <a:stretch/>
        </p:blipFill>
        <p:spPr>
          <a:xfrm rot="4150381">
            <a:off x="6863683" y="587647"/>
            <a:ext cx="3411458" cy="328840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47" t="19343" r="14569" b="20188"/>
          <a:stretch/>
        </p:blipFill>
        <p:spPr>
          <a:xfrm>
            <a:off x="2485878" y="3478756"/>
            <a:ext cx="3882982" cy="337924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57" t="-1196"/>
          <a:stretch/>
        </p:blipFill>
        <p:spPr>
          <a:xfrm rot="7878257">
            <a:off x="6520252" y="486518"/>
            <a:ext cx="3396443" cy="359096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77" t="8854" r="3609" b="4466"/>
          <a:stretch/>
        </p:blipFill>
        <p:spPr>
          <a:xfrm rot="18433976">
            <a:off x="1563997" y="869080"/>
            <a:ext cx="3397624" cy="298524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60" r="12893" b="7237"/>
          <a:stretch/>
        </p:blipFill>
        <p:spPr>
          <a:xfrm rot="12927848">
            <a:off x="8893766" y="3000869"/>
            <a:ext cx="2535224" cy="344084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98" t="3723" r="17202" b="2695"/>
          <a:stretch/>
        </p:blipFill>
        <p:spPr>
          <a:xfrm rot="16200000">
            <a:off x="3110606" y="3073682"/>
            <a:ext cx="3241231" cy="4189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59933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8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3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4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000"/>
                            </p:stCondLst>
                            <p:childTnLst>
                              <p:par>
                                <p:cTn id="60" presetID="3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8835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2810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0824" y="0"/>
            <a:ext cx="6051176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051176" cy="6858000"/>
          </a:xfrm>
          <a:prstGeom prst="rect">
            <a:avLst/>
          </a:prstGeom>
        </p:spPr>
      </p:pic>
      <p:pic>
        <p:nvPicPr>
          <p:cNvPr id="3" name="ОСЕННИЕ ЛИСТОЧКИ.Сл. и муз. Е.В.Кислицина. Перев.Т.Будюк,исп. О.Какасьян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712824" y="5499847"/>
            <a:ext cx="582902" cy="587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8811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012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Легкий дым">
  <a:themeElements>
    <a:clrScheme name="Желтый и оранжевый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40</TotalTime>
  <Words>10</Words>
  <Application>Microsoft Office PowerPoint</Application>
  <PresentationFormat>Широкоэкранный</PresentationFormat>
  <Paragraphs>2</Paragraphs>
  <Slides>5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9" baseType="lpstr">
      <vt:lpstr>Arial</vt:lpstr>
      <vt:lpstr>Century Gothic</vt:lpstr>
      <vt:lpstr>Wingdings 3</vt:lpstr>
      <vt:lpstr>Легкий дым</vt:lpstr>
      <vt:lpstr>Ходит осень по лесным дорожкам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Ходит осень по лесным дорожкам</dc:title>
  <dc:creator>Лариса Дмитриевна</dc:creator>
  <cp:lastModifiedBy>Лариса Дмитриевна</cp:lastModifiedBy>
  <cp:revision>4</cp:revision>
  <dcterms:created xsi:type="dcterms:W3CDTF">2018-10-11T05:15:38Z</dcterms:created>
  <dcterms:modified xsi:type="dcterms:W3CDTF">2018-10-11T05:56:12Z</dcterms:modified>
</cp:coreProperties>
</file>