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276" r:id="rId4"/>
    <p:sldId id="275" r:id="rId5"/>
    <p:sldId id="278" r:id="rId6"/>
    <p:sldId id="279" r:id="rId7"/>
    <p:sldId id="262" r:id="rId8"/>
    <p:sldId id="267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15" autoAdjust="0"/>
  </p:normalViewPr>
  <p:slideViewPr>
    <p:cSldViewPr>
      <p:cViewPr varScale="1">
        <p:scale>
          <a:sx n="73" d="100"/>
          <a:sy n="73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DD4B-97C2-4F79-886F-24421D2C478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363F-67DB-4068-850D-255E53C5D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DD4B-97C2-4F79-886F-24421D2C478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363F-67DB-4068-850D-255E53C5D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DD4B-97C2-4F79-886F-24421D2C478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363F-67DB-4068-850D-255E53C5D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DD4B-97C2-4F79-886F-24421D2C478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363F-67DB-4068-850D-255E53C5D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DD4B-97C2-4F79-886F-24421D2C478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363F-67DB-4068-850D-255E53C5D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DD4B-97C2-4F79-886F-24421D2C478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363F-67DB-4068-850D-255E53C5D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DD4B-97C2-4F79-886F-24421D2C478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363F-67DB-4068-850D-255E53C5D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DD4B-97C2-4F79-886F-24421D2C478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363F-67DB-4068-850D-255E53C5D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DD4B-97C2-4F79-886F-24421D2C478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363F-67DB-4068-850D-255E53C5D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DD4B-97C2-4F79-886F-24421D2C478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363F-67DB-4068-850D-255E53C5D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DD4B-97C2-4F79-886F-24421D2C478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1E363F-67DB-4068-850D-255E53C5D5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5FDD4B-97C2-4F79-886F-24421D2C478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1E363F-67DB-4068-850D-255E53C5D5E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Использование дидактического пособия «Сенсорный куб» в работе с детьми младшего дошкольного возраста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23511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Воспитатели МАДОУ </a:t>
            </a:r>
            <a:r>
              <a:rPr lang="ru-RU" dirty="0" err="1" smtClean="0"/>
              <a:t>д</a:t>
            </a:r>
            <a:r>
              <a:rPr lang="ru-RU" dirty="0" smtClean="0"/>
              <a:t>/с 48</a:t>
            </a:r>
          </a:p>
          <a:p>
            <a:r>
              <a:rPr lang="ru-RU" dirty="0" smtClean="0"/>
              <a:t>Мытник Вероника Владимировна</a:t>
            </a:r>
          </a:p>
          <a:p>
            <a:r>
              <a:rPr lang="ru-RU" dirty="0" smtClean="0"/>
              <a:t>Колосова Надежда Андреевна</a:t>
            </a:r>
          </a:p>
          <a:p>
            <a:r>
              <a:rPr lang="ru-RU" dirty="0" smtClean="0"/>
              <a:t>Трапезникова Светлана Александровна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г. Верхняя Пышма</a:t>
            </a:r>
          </a:p>
          <a:p>
            <a:pPr algn="ctr"/>
            <a:r>
              <a:rPr lang="ru-RU" dirty="0" smtClean="0"/>
              <a:t>2022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3824" y="764704"/>
            <a:ext cx="3670176" cy="1090042"/>
          </a:xfrm>
        </p:spPr>
        <p:txBody>
          <a:bodyPr/>
          <a:lstStyle/>
          <a:p>
            <a:pPr algn="ctr"/>
            <a:r>
              <a:rPr lang="ru-RU" b="1" dirty="0" smtClean="0"/>
              <a:t>Игра 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sz="2800" b="1" dirty="0" smtClean="0"/>
              <a:t>Найди детёныша»</a:t>
            </a:r>
            <a:endParaRPr lang="ru-RU" dirty="0"/>
          </a:p>
        </p:txBody>
      </p:sp>
      <p:pic>
        <p:nvPicPr>
          <p:cNvPr id="5" name="Содержимое 4" descr="IMG_20220915_1400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1"/>
            <a:ext cx="5184576" cy="5824937"/>
          </a:xfrm>
        </p:spPr>
      </p:pic>
      <p:pic>
        <p:nvPicPr>
          <p:cNvPr id="5122" name="Picture 2" descr="C:\Users\Анастасия\Downloads\WhatsApp Image 2022-10-20 at 13.46.36 (4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132856"/>
            <a:ext cx="3097610" cy="4130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2743200" cy="1162050"/>
          </a:xfrm>
        </p:spPr>
        <p:txBody>
          <a:bodyPr/>
          <a:lstStyle/>
          <a:p>
            <a:pPr algn="ctr"/>
            <a:r>
              <a:rPr lang="ru-RU" b="1" dirty="0" smtClean="0"/>
              <a:t>Игра 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sz="2800" b="1" dirty="0" smtClean="0"/>
              <a:t>Кто кем был»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5" name="Содержимое 4" descr="IMG_20220915_1401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88640"/>
            <a:ext cx="4790335" cy="6171068"/>
          </a:xfrm>
        </p:spPr>
      </p:pic>
      <p:pic>
        <p:nvPicPr>
          <p:cNvPr id="3074" name="Picture 2" descr="C:\Users\Анастасия\Downloads\WhatsApp Image 2022-10-20 at 13.46.35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3421646" cy="4562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1052736"/>
            <a:ext cx="2950096" cy="1162050"/>
          </a:xfrm>
        </p:spPr>
        <p:txBody>
          <a:bodyPr/>
          <a:lstStyle/>
          <a:p>
            <a:pPr algn="ctr"/>
            <a:r>
              <a:rPr lang="ru-RU" sz="2800" b="1" dirty="0" smtClean="0"/>
              <a:t>Игра </a:t>
            </a:r>
            <a:br>
              <a:rPr lang="ru-RU" sz="2800" b="1" dirty="0" smtClean="0"/>
            </a:br>
            <a:r>
              <a:rPr lang="ru-RU" sz="2800" b="1" dirty="0" smtClean="0"/>
              <a:t>«Найди чей хвост»</a:t>
            </a:r>
            <a:endParaRPr lang="ru-RU" dirty="0"/>
          </a:p>
        </p:txBody>
      </p:sp>
      <p:pic>
        <p:nvPicPr>
          <p:cNvPr id="5" name="Содержимое 4" descr="IMG_20220915_1401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5031917" cy="5771728"/>
          </a:xfrm>
        </p:spPr>
      </p:pic>
      <p:pic>
        <p:nvPicPr>
          <p:cNvPr id="1026" name="Picture 2" descr="C:\Users\Анастасия\Downloads\WhatsApp Image 2022-10-20 at 13.46.3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92896"/>
            <a:ext cx="2789040" cy="3718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2743200" cy="1018034"/>
          </a:xfrm>
        </p:spPr>
        <p:txBody>
          <a:bodyPr/>
          <a:lstStyle/>
          <a:p>
            <a:pPr algn="ctr"/>
            <a:r>
              <a:rPr lang="ru-RU" b="1" dirty="0" smtClean="0"/>
              <a:t>Игра 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sz="2800" b="1" dirty="0" smtClean="0"/>
              <a:t>Кто что ест?»</a:t>
            </a:r>
            <a:endParaRPr lang="ru-RU" dirty="0"/>
          </a:p>
        </p:txBody>
      </p:sp>
      <p:pic>
        <p:nvPicPr>
          <p:cNvPr id="5" name="Содержимое 4" descr="IMG_20220915_1401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620688"/>
            <a:ext cx="5077798" cy="5688632"/>
          </a:xfrm>
        </p:spPr>
      </p:pic>
      <p:pic>
        <p:nvPicPr>
          <p:cNvPr id="4098" name="Picture 2" descr="C:\Users\Анастасия\Downloads\WhatsApp Image 2022-10-20 at 13.46.36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3205622" cy="4274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340768"/>
            <a:ext cx="2743200" cy="1162050"/>
          </a:xfrm>
        </p:spPr>
        <p:txBody>
          <a:bodyPr/>
          <a:lstStyle/>
          <a:p>
            <a:pPr algn="ctr"/>
            <a:r>
              <a:rPr lang="ru-RU" b="1" dirty="0" smtClean="0"/>
              <a:t>Игра 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sz="2800" b="1" dirty="0" smtClean="0"/>
              <a:t>Кто где живёт?»</a:t>
            </a:r>
            <a:endParaRPr lang="ru-RU" dirty="0"/>
          </a:p>
        </p:txBody>
      </p:sp>
      <p:pic>
        <p:nvPicPr>
          <p:cNvPr id="5" name="Содержимое 4" descr="IMG_20220915_140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5006360" cy="5705706"/>
          </a:xfrm>
        </p:spPr>
      </p:pic>
      <p:pic>
        <p:nvPicPr>
          <p:cNvPr id="2050" name="Picture 2" descr="C:\Users\Анастасия\Downloads\WhatsApp Image 2022-10-20 at 13.46.36 (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08920"/>
            <a:ext cx="2807042" cy="3742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89120"/>
          </a:xfrm>
        </p:spPr>
        <p:txBody>
          <a:bodyPr>
            <a:normAutofit/>
          </a:bodyPr>
          <a:lstStyle/>
          <a:p>
            <a:r>
              <a:rPr lang="ru-RU" b="1" dirty="0" smtClean="0"/>
              <a:t>Младший возраст</a:t>
            </a:r>
            <a:r>
              <a:rPr lang="ru-RU" dirty="0" smtClean="0"/>
              <a:t> является наиболее благоприятным для воспитания </a:t>
            </a:r>
            <a:r>
              <a:rPr lang="ru-RU" b="1" dirty="0" smtClean="0"/>
              <a:t>сенсорной культуры ребенка</a:t>
            </a:r>
            <a:r>
              <a:rPr lang="ru-RU" dirty="0" smtClean="0"/>
              <a:t>. </a:t>
            </a:r>
            <a:r>
              <a:rPr lang="ru-RU" b="1" dirty="0" smtClean="0"/>
              <a:t>Сенсорное</a:t>
            </a:r>
            <a:r>
              <a:rPr lang="ru-RU" dirty="0" smtClean="0"/>
              <a:t> развитие направленное на формирование полноценного восприятия окружающей действительности служит основой познания мира, первой ступенью которого является чувственный </a:t>
            </a:r>
            <a:r>
              <a:rPr lang="ru-RU" b="1" dirty="0" smtClean="0"/>
              <a:t>опыт</a:t>
            </a:r>
            <a:r>
              <a:rPr lang="ru-RU" dirty="0" smtClean="0"/>
              <a:t>. Успешность умственного, физического, эстетического воспитания в значительной степени зависит от уровня </a:t>
            </a:r>
            <a:r>
              <a:rPr lang="ru-RU" b="1" dirty="0" smtClean="0"/>
              <a:t>сенсорного развития детей.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/>
          <a:lstStyle/>
          <a:p>
            <a:r>
              <a:rPr lang="ru-RU" dirty="0" smtClean="0"/>
              <a:t>Ребенок на каждом </a:t>
            </a:r>
            <a:r>
              <a:rPr lang="ru-RU" b="1" dirty="0" smtClean="0"/>
              <a:t>возрастном</a:t>
            </a:r>
            <a:r>
              <a:rPr lang="ru-RU" dirty="0" smtClean="0"/>
              <a:t> этапе оказывается наиболее чувственным к тем или иным взаимодействиям. В той связи каждая </a:t>
            </a:r>
            <a:r>
              <a:rPr lang="ru-RU" b="1" dirty="0" smtClean="0"/>
              <a:t>возрастная</a:t>
            </a:r>
            <a:r>
              <a:rPr lang="ru-RU" dirty="0" smtClean="0"/>
              <a:t> ступень становится благоприятной для дальнейшего всестороннего развития малыша. Чем меньше ребенок, тем большее значение в его жизни имеет чувственный </a:t>
            </a:r>
            <a:r>
              <a:rPr lang="ru-RU" b="1" dirty="0" smtClean="0"/>
              <a:t>опыт</a:t>
            </a:r>
            <a:r>
              <a:rPr lang="ru-RU" dirty="0" smtClean="0"/>
              <a:t>. На этапе </a:t>
            </a:r>
            <a:r>
              <a:rPr lang="ru-RU" b="1" dirty="0" smtClean="0"/>
              <a:t>младшего дошкольного возраста</a:t>
            </a:r>
            <a:r>
              <a:rPr lang="ru-RU" dirty="0" smtClean="0"/>
              <a:t> ознакомление со свойствами предметов играет огромную роль.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Анастасия\Downloads\WhatsApp Image 2022-10-20 at 13.46.3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8640"/>
            <a:ext cx="2016224" cy="1924944"/>
          </a:xfrm>
          <a:prstGeom prst="rect">
            <a:avLst/>
          </a:prstGeom>
          <a:noFill/>
        </p:spPr>
      </p:pic>
      <p:pic>
        <p:nvPicPr>
          <p:cNvPr id="9219" name="Picture 3" descr="C:\Users\Анастасия\Downloads\WhatsApp Image 2022-10-20 at 13.46.31.jpeg"/>
          <p:cNvPicPr>
            <a:picLocks noChangeAspect="1" noChangeArrowheads="1"/>
          </p:cNvPicPr>
          <p:nvPr/>
        </p:nvPicPr>
        <p:blipFill>
          <a:blip r:embed="rId3" cstate="print"/>
          <a:srcRect l="2001" t="7503" r="3966" b="26474"/>
          <a:stretch>
            <a:fillRect/>
          </a:stretch>
        </p:blipFill>
        <p:spPr bwMode="auto">
          <a:xfrm>
            <a:off x="3779912" y="188640"/>
            <a:ext cx="2016224" cy="1887529"/>
          </a:xfrm>
          <a:prstGeom prst="rect">
            <a:avLst/>
          </a:prstGeom>
          <a:noFill/>
        </p:spPr>
      </p:pic>
      <p:pic>
        <p:nvPicPr>
          <p:cNvPr id="9220" name="Picture 4" descr="C:\Users\Анастасия\Downloads\WhatsApp Image 2022-10-20 at 13.46.32.jpeg"/>
          <p:cNvPicPr>
            <a:picLocks noChangeAspect="1" noChangeArrowheads="1"/>
          </p:cNvPicPr>
          <p:nvPr/>
        </p:nvPicPr>
        <p:blipFill>
          <a:blip r:embed="rId4" cstate="print"/>
          <a:srcRect t="14792" r="11246" b="21812"/>
          <a:stretch>
            <a:fillRect/>
          </a:stretch>
        </p:blipFill>
        <p:spPr bwMode="auto">
          <a:xfrm>
            <a:off x="1526061" y="188641"/>
            <a:ext cx="1965818" cy="1872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149080"/>
            <a:ext cx="8517632" cy="2429624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Основную педагогическую идею своего </a:t>
            </a:r>
            <a:r>
              <a:rPr lang="ru-RU" b="1" dirty="0" smtClean="0"/>
              <a:t>опыта</a:t>
            </a:r>
            <a:r>
              <a:rPr lang="ru-RU" dirty="0" smtClean="0"/>
              <a:t> вижу в  необходимости формирования  </a:t>
            </a:r>
            <a:r>
              <a:rPr lang="ru-RU" b="1" dirty="0" smtClean="0"/>
              <a:t>сенсорной культуры у детей младшего дошкольного возраста</a:t>
            </a:r>
            <a:r>
              <a:rPr lang="ru-RU" dirty="0" smtClean="0"/>
              <a:t>, посредством </a:t>
            </a:r>
            <a:r>
              <a:rPr lang="ru-RU" b="1" dirty="0" smtClean="0"/>
              <a:t>использования интегрированных пособий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C:\Users\Анастасия\Downloads\WhatsApp Image 2022-10-20 at 13.46.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5230888" cy="3923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89120"/>
          </a:xfrm>
        </p:spPr>
        <p:txBody>
          <a:bodyPr/>
          <a:lstStyle/>
          <a:p>
            <a:r>
              <a:rPr lang="ru-RU" dirty="0" smtClean="0"/>
              <a:t>Новизна </a:t>
            </a:r>
            <a:r>
              <a:rPr lang="ru-RU" b="1" dirty="0" smtClean="0"/>
              <a:t>опыта</a:t>
            </a:r>
            <a:r>
              <a:rPr lang="ru-RU" dirty="0" smtClean="0"/>
              <a:t> заключается</a:t>
            </a:r>
          </a:p>
          <a:p>
            <a:pPr>
              <a:buNone/>
            </a:pPr>
            <a:r>
              <a:rPr lang="ru-RU" dirty="0" smtClean="0"/>
              <a:t> в комбинации элементов </a:t>
            </a:r>
          </a:p>
          <a:p>
            <a:pPr>
              <a:buNone/>
            </a:pPr>
            <a:r>
              <a:rPr lang="ru-RU" dirty="0" smtClean="0"/>
              <a:t>известных методик Марии </a:t>
            </a:r>
          </a:p>
          <a:p>
            <a:pPr>
              <a:buNone/>
            </a:pPr>
            <a:r>
              <a:rPr lang="ru-RU" dirty="0" err="1" smtClean="0"/>
              <a:t>Монтессори</a:t>
            </a:r>
            <a:r>
              <a:rPr lang="ru-RU" dirty="0" smtClean="0"/>
              <a:t>, Л. А. </a:t>
            </a:r>
            <a:r>
              <a:rPr lang="ru-RU" dirty="0" err="1" smtClean="0"/>
              <a:t>Венгера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которые подразумевают в себе </a:t>
            </a:r>
            <a:r>
              <a:rPr lang="ru-RU" b="1" dirty="0" smtClean="0"/>
              <a:t>использование многофункциональных</a:t>
            </a:r>
            <a:r>
              <a:rPr lang="ru-RU" dirty="0" smtClean="0"/>
              <a:t>, мобильных </a:t>
            </a:r>
            <a:r>
              <a:rPr lang="ru-RU" b="1" dirty="0" smtClean="0"/>
              <a:t>пособий</a:t>
            </a:r>
            <a:r>
              <a:rPr lang="ru-RU" dirty="0" smtClean="0"/>
              <a:t> в специально организованной педагогом и самостоятельной деятельности детей с целью решения комплексных задач </a:t>
            </a:r>
            <a:r>
              <a:rPr lang="ru-RU" b="1" dirty="0" smtClean="0"/>
              <a:t>сенсорного воспитания дошкольников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Users\Анастасия\Downloads\WhatsApp Image 2022-10-20 at 13.46.31.jpeg"/>
          <p:cNvPicPr>
            <a:picLocks noChangeAspect="1" noChangeArrowheads="1"/>
          </p:cNvPicPr>
          <p:nvPr/>
        </p:nvPicPr>
        <p:blipFill>
          <a:blip r:embed="rId2" cstate="print"/>
          <a:srcRect t="9257" r="6193" b="25016"/>
          <a:stretch>
            <a:fillRect/>
          </a:stretch>
        </p:blipFill>
        <p:spPr bwMode="auto">
          <a:xfrm>
            <a:off x="5220072" y="260648"/>
            <a:ext cx="3600400" cy="3363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5004048" cy="438912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«</a:t>
            </a:r>
            <a:r>
              <a:rPr lang="ru-RU" b="1" i="1" dirty="0" err="1" smtClean="0"/>
              <a:t>Cенсорный</a:t>
            </a:r>
            <a:r>
              <a:rPr lang="ru-RU" b="1" i="1" dirty="0" smtClean="0"/>
              <a:t> куб»</a:t>
            </a:r>
            <a:r>
              <a:rPr lang="ru-RU" b="1" dirty="0" smtClean="0"/>
              <a:t> -  </a:t>
            </a:r>
            <a:r>
              <a:rPr lang="ru-RU" dirty="0" smtClean="0"/>
              <a:t>это многофункциональное </a:t>
            </a:r>
            <a:r>
              <a:rPr lang="ru-RU" b="1" dirty="0" smtClean="0"/>
              <a:t>дидактическое пособие, которое способствует развитию у детей сенсорных способностей, речи, внимания, воображения, памяти, мелкой моторики, коммуникабельных способностей,</a:t>
            </a:r>
            <a:endParaRPr lang="ru-RU" dirty="0" smtClean="0"/>
          </a:p>
        </p:txBody>
      </p:sp>
      <p:pic>
        <p:nvPicPr>
          <p:cNvPr id="6147" name="Picture 3" descr="C:\Users\Анастасия\Downloads\WhatsApp Image 2022-10-20 at 13.48.5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8640"/>
            <a:ext cx="3437366" cy="45831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4869160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формированию дифференцированного восприятия качества предметов, воспитанию малышей играть вместе, взаимодействовать в коллективе.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«Занимательный куб»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0070C0"/>
                </a:solidFill>
              </a:rPr>
              <a:t>Цель - </a:t>
            </a:r>
            <a:r>
              <a:rPr lang="ru-RU" dirty="0" smtClean="0"/>
              <a:t>Повысить эффективность познавательно-речевого, сенсомоторного развития посредством игровых ситуаций пособия «Занимательный куб»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0070C0"/>
                </a:solidFill>
              </a:rPr>
              <a:t> Задачи: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Формирование предпосылок логического мышления;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 Формирование сенсорных процессов и способностей;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 Расширение и обогащения словаря и совершенствование связанной речи;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 Формирование начальных форм учебной деятельности.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  <p:pic>
        <p:nvPicPr>
          <p:cNvPr id="4" name="Содержимое 3" descr="IMG-20221017-WA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780928"/>
            <a:ext cx="4111891" cy="2391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7" name="Содержимое 6" descr="IMG-20221017-WA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534760" cy="5760640"/>
          </a:xfrm>
        </p:spPr>
      </p:pic>
      <p:sp>
        <p:nvSpPr>
          <p:cNvPr id="4" name="Прямоугольник 3"/>
          <p:cNvSpPr/>
          <p:nvPr/>
        </p:nvSpPr>
        <p:spPr>
          <a:xfrm>
            <a:off x="4967536" y="908720"/>
            <a:ext cx="4176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Многофункциональным дидактическим пособием пользоваться  можно не только в младшем возрасте, но и на протяжении всего дошкольного возраста. </a:t>
            </a:r>
          </a:p>
          <a:p>
            <a:r>
              <a:rPr lang="ru-RU" sz="2400" dirty="0" smtClean="0"/>
              <a:t>Пособие можно использовать  на </a:t>
            </a:r>
            <a:r>
              <a:rPr lang="ru-RU" sz="2400" dirty="0" smtClean="0">
                <a:ea typeface="Calibri"/>
                <a:cs typeface="Times New Roman"/>
              </a:rPr>
              <a:t>для индивидуальной работы или для работы с малой подгруппой детей.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412776"/>
            <a:ext cx="3600400" cy="36724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Каждая грань куба представляет собой игровое поле.</a:t>
            </a:r>
          </a:p>
          <a:p>
            <a:r>
              <a:rPr lang="ru-RU" sz="2400" dirty="0" smtClean="0"/>
              <a:t> Пять граней соответствуют пяти различным играм, каждая из которых несёт определенное задание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IMG_20220915_1401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60648"/>
            <a:ext cx="4644516" cy="61926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414</TotalTime>
  <Words>151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Использование дидактического пособия «Сенсорный куб» в работе с детьми младшего дошкольного возраста</vt:lpstr>
      <vt:lpstr>Слайд 2</vt:lpstr>
      <vt:lpstr>Слайд 3</vt:lpstr>
      <vt:lpstr>Слайд 4</vt:lpstr>
      <vt:lpstr>Слайд 5</vt:lpstr>
      <vt:lpstr>Слайд 6</vt:lpstr>
      <vt:lpstr> «Занимательный куб»</vt:lpstr>
      <vt:lpstr>             </vt:lpstr>
      <vt:lpstr>Слайд 9</vt:lpstr>
      <vt:lpstr>Игра  «Найди детёныша»</vt:lpstr>
      <vt:lpstr>Игра  «Кто кем был»  </vt:lpstr>
      <vt:lpstr>Игра  «Найди чей хвост»</vt:lpstr>
      <vt:lpstr>Игра  «Кто что ест?»</vt:lpstr>
      <vt:lpstr>Игра  «Кто где живёт?»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Дидактического пособия «Занимательный куб»</dc:title>
  <dc:creator>ленного</dc:creator>
  <cp:lastModifiedBy>Анастасия</cp:lastModifiedBy>
  <cp:revision>30</cp:revision>
  <dcterms:created xsi:type="dcterms:W3CDTF">2022-09-30T05:01:30Z</dcterms:created>
  <dcterms:modified xsi:type="dcterms:W3CDTF">2022-10-24T05:52:50Z</dcterms:modified>
</cp:coreProperties>
</file>