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C0153-94D7-4F04-9A19-A3963424995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20C04-0244-42E2-A4B1-FC03FEAD4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5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20C04-0244-42E2-A4B1-FC03FEAD41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9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20C04-0244-42E2-A4B1-FC03FEAD41A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9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7EB0-D680-4A19-BCFC-F0C4E5F4133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D32F-A372-4546-8BC2-8D43AE3C83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7EB0-D680-4A19-BCFC-F0C4E5F4133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D32F-A372-4546-8BC2-8D43AE3C83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7EB0-D680-4A19-BCFC-F0C4E5F4133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D32F-A372-4546-8BC2-8D43AE3C83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7EB0-D680-4A19-BCFC-F0C4E5F4133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D32F-A372-4546-8BC2-8D43AE3C83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7EB0-D680-4A19-BCFC-F0C4E5F4133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D32F-A372-4546-8BC2-8D43AE3C83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7EB0-D680-4A19-BCFC-F0C4E5F4133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D32F-A372-4546-8BC2-8D43AE3C83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7EB0-D680-4A19-BCFC-F0C4E5F4133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D32F-A372-4546-8BC2-8D43AE3C83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7EB0-D680-4A19-BCFC-F0C4E5F4133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D32F-A372-4546-8BC2-8D43AE3C83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7EB0-D680-4A19-BCFC-F0C4E5F4133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D32F-A372-4546-8BC2-8D43AE3C83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7EB0-D680-4A19-BCFC-F0C4E5F4133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D32F-A372-4546-8BC2-8D43AE3C83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7EB0-D680-4A19-BCFC-F0C4E5F4133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D32F-A372-4546-8BC2-8D43AE3C83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697EB0-D680-4A19-BCFC-F0C4E5F4133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BED32F-A372-4546-8BC2-8D43AE3C83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517232"/>
            <a:ext cx="5637010" cy="882119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Сделала воспитатель старшей группы</a:t>
            </a:r>
          </a:p>
          <a:p>
            <a:pPr algn="r"/>
            <a:r>
              <a:rPr lang="ru-RU" dirty="0" smtClean="0"/>
              <a:t> Куприянова И.Н.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Нравственно-патриотическое воспитание детей посредством игр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42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23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effectLst/>
              </a:rPr>
              <a:t>Театрализованные игры и игры-драматизации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1" y="1628800"/>
            <a:ext cx="8056225" cy="4533602"/>
          </a:xfrm>
        </p:spPr>
      </p:pic>
    </p:spTree>
    <p:extLst>
      <p:ext uri="{BB962C8B-B14F-4D97-AF65-F5344CB8AC3E}">
        <p14:creationId xmlns:p14="http://schemas.microsoft.com/office/powerpoint/2010/main" val="309699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37" y="1844823"/>
            <a:ext cx="3838756" cy="21602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8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Сюжетно-ролевые игры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3955" y="2868290"/>
            <a:ext cx="4681328" cy="263439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8509" y="2868114"/>
            <a:ext cx="4680520" cy="26339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39" y="4421657"/>
            <a:ext cx="3738260" cy="210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0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Подвижные игры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5095301" cy="286610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01008"/>
            <a:ext cx="512056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2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055" y="2967335"/>
            <a:ext cx="8529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27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6480720"/>
          </a:xfrm>
        </p:spPr>
        <p:txBody>
          <a:bodyPr>
            <a:noAutofit/>
          </a:bodyPr>
          <a:lstStyle/>
          <a:p>
            <a:r>
              <a:rPr lang="ru-RU" sz="2100" dirty="0">
                <a:latin typeface="+mj-lt"/>
              </a:rPr>
              <a:t>Проблема нравственного воспитания детей дошкольного возраста актуальна в сложившейся ситуации в современном обществе. Возникшая </a:t>
            </a:r>
            <a:r>
              <a:rPr lang="ru-RU" sz="2100" dirty="0" err="1">
                <a:latin typeface="+mj-lt"/>
              </a:rPr>
              <a:t>бездуховность</a:t>
            </a:r>
            <a:r>
              <a:rPr lang="ru-RU" sz="2100" dirty="0">
                <a:latin typeface="+mj-lt"/>
              </a:rPr>
              <a:t>, обусловленная отчуждением человека от культуры, как способа сохранения и передачи ценностей своего народа, ведут к изменению понимания добра и зла у подрастающего поколения и ставят общество перед опасностью моральной деградации</a:t>
            </a:r>
            <a:r>
              <a:rPr lang="ru-RU" sz="2100" dirty="0" smtClean="0">
                <a:latin typeface="+mj-lt"/>
              </a:rPr>
              <a:t>. </a:t>
            </a:r>
            <a:r>
              <a:rPr lang="ru-RU" sz="2100" dirty="0"/>
              <a:t>С</a:t>
            </a:r>
            <a:r>
              <a:rPr lang="ru-RU" sz="2100" dirty="0" smtClean="0"/>
              <a:t>овременные </a:t>
            </a:r>
            <a:r>
              <a:rPr lang="ru-RU" sz="2100" dirty="0"/>
              <a:t>дети мало знают о культурных традициях своего народа, часто проявляют равнодушие к близким людям, сверстникам.</a:t>
            </a:r>
          </a:p>
          <a:p>
            <a:r>
              <a:rPr lang="ru-RU" sz="2100" dirty="0"/>
              <a:t>У детей недостаточно знаний о своей семье, близких людях, многие не знают домашний адрес, свой день рождения, имя, отчество родителей, профессии родителей, затрудняются ответить на вопросы, касающиеся родного города, своей страны.</a:t>
            </a:r>
          </a:p>
          <a:p>
            <a:r>
              <a:rPr lang="ru-RU" sz="2100" dirty="0"/>
              <a:t>Чтобы человек действительно чтил память предков, уважал Отечество, чувствовал ответственность за свою Родину, его надо таким воспитать. Среда, образ жизни в семье, отношения в детском коллективе – все это формирует чувство любви и отношение к тому месту, где ребенок живет.</a:t>
            </a:r>
          </a:p>
          <a:p>
            <a:pPr marL="45720" indent="0">
              <a:buNone/>
            </a:pPr>
            <a:endParaRPr lang="ru-RU" sz="2000" dirty="0">
              <a:latin typeface="+mj-lt"/>
            </a:endParaRPr>
          </a:p>
          <a:p>
            <a:pPr marL="45720" indent="0">
              <a:buNone/>
            </a:pP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409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352928" cy="2409448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ru-RU" sz="2800" dirty="0"/>
              <a:t>Ведущий вид деятельности в дошкольном возрасте – игра, и в то же время игра – мощное средство коррекции поведения детей, формирования взаимоотношений, воспитания нравственно-волевых качеств.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3933056"/>
            <a:ext cx="88264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«Игра — это огромное окно, через которое в духовный</a:t>
            </a:r>
          </a:p>
          <a:p>
            <a:r>
              <a:rPr lang="ru-RU" sz="2400" dirty="0"/>
              <a:t>мир ребенка вливается живительный поток представлений,</a:t>
            </a:r>
          </a:p>
          <a:p>
            <a:r>
              <a:rPr lang="ru-RU" sz="2400" dirty="0"/>
              <a:t>понятий об окружающем мире.</a:t>
            </a:r>
          </a:p>
          <a:p>
            <a:r>
              <a:rPr lang="ru-RU" sz="2400" dirty="0"/>
              <a:t>Игра — это искра, зажигающая поток пытливости и</a:t>
            </a:r>
          </a:p>
          <a:p>
            <a:r>
              <a:rPr lang="ru-RU" sz="2400" dirty="0"/>
              <a:t>любознательности».</a:t>
            </a:r>
          </a:p>
          <a:p>
            <a:r>
              <a:rPr lang="ru-RU" sz="2400" dirty="0"/>
              <a:t>В. А. </a:t>
            </a:r>
            <a:r>
              <a:rPr lang="ru-RU" sz="2400" dirty="0" smtClean="0"/>
              <a:t>Сухомлинский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07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692696"/>
            <a:ext cx="7148264" cy="52897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Игра используется как одна из активных форм работы по данному направлению, ведь любые, без исключения, виды детских игр подходят для реализации задач патриотического воспитания, помогают привить уважительное отношение к историческим и культурным ценностям родной страны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270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Игры приветствия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24000" y="34104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dirty="0" smtClean="0"/>
              <a:t>Виды игр: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296810" cy="4104456"/>
          </a:xfrm>
        </p:spPr>
      </p:pic>
    </p:spTree>
    <p:extLst>
      <p:ext uri="{BB962C8B-B14F-4D97-AF65-F5344CB8AC3E}">
        <p14:creationId xmlns:p14="http://schemas.microsoft.com/office/powerpoint/2010/main" val="322383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Дидактические игры с предметами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784464" cy="269243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33056"/>
            <a:ext cx="4788024" cy="26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2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Настольно - печатные дидактические игры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51408"/>
            <a:ext cx="4548093" cy="2559417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5"/>
            <a:ext cx="4350589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9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Словесные игры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76" y="3441001"/>
            <a:ext cx="5940152" cy="334133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5"/>
            <a:ext cx="5256584" cy="2956829"/>
          </a:xfrm>
        </p:spPr>
      </p:pic>
    </p:spTree>
    <p:extLst>
      <p:ext uri="{BB962C8B-B14F-4D97-AF65-F5344CB8AC3E}">
        <p14:creationId xmlns:p14="http://schemas.microsoft.com/office/powerpoint/2010/main" val="145771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effectLst/>
              </a:rPr>
              <a:t>Народные и </a:t>
            </a:r>
            <a:r>
              <a:rPr lang="ru-RU" sz="4400" dirty="0" smtClean="0"/>
              <a:t>хороводные </a:t>
            </a:r>
            <a:r>
              <a:rPr lang="ru-RU" sz="4400" dirty="0" smtClean="0">
                <a:effectLst/>
              </a:rPr>
              <a:t>игры 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7" y="3861048"/>
            <a:ext cx="3841487" cy="2161778"/>
          </a:xfrm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3838752" cy="2160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65385"/>
            <a:ext cx="3779912" cy="2127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861048"/>
            <a:ext cx="3779913" cy="212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455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</TotalTime>
  <Words>313</Words>
  <Application>Microsoft Office PowerPoint</Application>
  <PresentationFormat>Экран (4:3)</PresentationFormat>
  <Paragraphs>26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Нравственно-патриотическое воспитание детей посредством игр</vt:lpstr>
      <vt:lpstr>Презентация PowerPoint</vt:lpstr>
      <vt:lpstr>Презентация PowerPoint</vt:lpstr>
      <vt:lpstr>Презентация PowerPoint</vt:lpstr>
      <vt:lpstr>Игры приветствия</vt:lpstr>
      <vt:lpstr>Дидактические игры с предметами </vt:lpstr>
      <vt:lpstr>Настольно - печатные дидактические игры </vt:lpstr>
      <vt:lpstr>Словесные игры </vt:lpstr>
      <vt:lpstr>Народные и хороводные игры </vt:lpstr>
      <vt:lpstr>Театрализованные игры и игры-драматизации</vt:lpstr>
      <vt:lpstr>Сюжетно-ролевые игры</vt:lpstr>
      <vt:lpstr>Подвижные игры 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7</cp:revision>
  <dcterms:created xsi:type="dcterms:W3CDTF">2023-11-29T16:06:37Z</dcterms:created>
  <dcterms:modified xsi:type="dcterms:W3CDTF">2023-11-29T17:35:26Z</dcterms:modified>
</cp:coreProperties>
</file>