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25" autoAdjust="0"/>
  </p:normalViewPr>
  <p:slideViewPr>
    <p:cSldViewPr snapToGrid="0">
      <p:cViewPr>
        <p:scale>
          <a:sx n="77" d="100"/>
          <a:sy n="77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B8C-E3D4-44BE-885E-9F314B647BCF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D444C-E3B4-477C-8C89-A14FE005B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7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D444C-E3B4-477C-8C89-A14FE005BE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5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D444C-E3B4-477C-8C89-A14FE005BEA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87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2653-782F-4A02-B39F-14D02EA6031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2D30-8521-4E06-80EB-3BFA38FF3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6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2653-782F-4A02-B39F-14D02EA6031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2D30-8521-4E06-80EB-3BFA38FF3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1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2653-782F-4A02-B39F-14D02EA6031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2D30-8521-4E06-80EB-3BFA38FF3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4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2653-782F-4A02-B39F-14D02EA6031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2D30-8521-4E06-80EB-3BFA38FF3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3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2653-782F-4A02-B39F-14D02EA6031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2D30-8521-4E06-80EB-3BFA38FF3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5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2653-782F-4A02-B39F-14D02EA6031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2D30-8521-4E06-80EB-3BFA38FF3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2653-782F-4A02-B39F-14D02EA6031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2D30-8521-4E06-80EB-3BFA38FF3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2653-782F-4A02-B39F-14D02EA6031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2D30-8521-4E06-80EB-3BFA38FF3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0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2653-782F-4A02-B39F-14D02EA6031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2D30-8521-4E06-80EB-3BFA38FF3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2653-782F-4A02-B39F-14D02EA6031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2D30-8521-4E06-80EB-3BFA38FF3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8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2653-782F-4A02-B39F-14D02EA6031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2D30-8521-4E06-80EB-3BFA38FF3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2653-782F-4A02-B39F-14D02EA6031A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C2D30-8521-4E06-80EB-3BFA38FF3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68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7897" y="3046850"/>
            <a:ext cx="5974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Достопри­меча­тель­ности Урала</a:t>
            </a:r>
            <a:endParaRPr lang="ru-RU" sz="32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Животный мир Урала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631625"/>
            <a:ext cx="4254495" cy="32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лато Маньпупунёр | Pohod V Gor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499" y="0"/>
            <a:ext cx="4495801" cy="313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45 лучших достопримечательностей Урала - описание и фото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496" y="3631625"/>
            <a:ext cx="4495806" cy="32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Природа Урала (Россия, Сатка) - автор фото Светлана Джулай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0301" y="0"/>
            <a:ext cx="34416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Национальный парк «Зюраткуль»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54497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06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29" y="5753436"/>
            <a:ext cx="60253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Аркаима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археологи нашли поблизости еще пару десятков древних поселений, в комплексе назвав их «Страной городов».</a:t>
            </a:r>
          </a:p>
        </p:txBody>
      </p:sp>
      <p:pic>
        <p:nvPicPr>
          <p:cNvPr id="2052" name="Picture 4" descr="Аркаим будет закрыт для посетителей в день летнего солнцестояния |  Правительство Челябин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5" y="1523701"/>
            <a:ext cx="5981700" cy="42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В челябинском музее-заповеднике &quot;Аркаим&quot; нашли редкое детское погребение -  РИА Новости, 03.03.2020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3134548"/>
            <a:ext cx="5998370" cy="36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7185" y="50803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укрепленное поселение (городище) бронзового века в степной зоне на юге Челябинской области, был найден учеными в июне 1987 года. Среди находок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Аркаиме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гончарные изделия и инструменты гончаров, формы для отливки изделий из металла,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наконечники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стрел, лошадиные сбруи, погребения младенцев в стенах жилищ, останки домашних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3493" y="282185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одна из самых известных достопримечательностей Урала, имеющая славу необычного, таинственного, даже аномального места.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8617" y="66741"/>
            <a:ext cx="1294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Аркаим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59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аньпупун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45247"/>
            <a:ext cx="7683500" cy="52844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489466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Своей известностью плато </a:t>
            </a:r>
            <a:r>
              <a:rPr lang="ru-RU" sz="2000" b="1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Маньпупунёр</a:t>
            </a:r>
            <a:r>
              <a:rPr lang="ru-RU" sz="2000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обязано 7 каменным столбам, которые возвышаются на 30- 40 м в небо и носят названия мансийских болванов, или столбов выветривания. Научная теория возникновения — вымывание мягких пород под воздействием воды, солнца и ветра.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8562" y="27801"/>
            <a:ext cx="3054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лато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Маньпупунёр</a:t>
            </a:r>
            <a:endParaRPr lang="ru-RU" sz="24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0702" y="2428458"/>
            <a:ext cx="44703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же гласит, что когда коренная народность этой территории манси пересекала Уральский хребет, их пытались догнать 6 великанов. И вот, когда шансов на спасение практически не было, между манси и их гонителями возник шаман с белоснежным обликом. Протянув руку ввысь, он промолвил заклятие, от которого превратились в каменные статуи как преследователи, так и он сам.</a:t>
            </a:r>
          </a:p>
        </p:txBody>
      </p:sp>
    </p:spTree>
    <p:extLst>
      <p:ext uri="{BB962C8B-B14F-4D97-AF65-F5344CB8AC3E}">
        <p14:creationId xmlns:p14="http://schemas.microsoft.com/office/powerpoint/2010/main" val="2784870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олиновый карьер (Уральское Бали) у Кыштыма: описание, как добраться, фото  — Наш Урал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200" y="1935410"/>
            <a:ext cx="6094474" cy="46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28981" y="116632"/>
            <a:ext cx="5550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Каолиновый карьер (Уральское Бали)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200" y="625912"/>
            <a:ext cx="11823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Каолиновый карьер — искусственный водоем в окрестностях поселка Каолиновый под Кыштымом в Челябинской области, изначально функционировавший как промышленный объект, место добычи каолина - разновидности белой глины. Наличие каолина объясняет необыкновенно лазурную воду и белоснежные берега карьера. Именно поэтому его прозвали «Уральский Бали»</a:t>
            </a:r>
          </a:p>
        </p:txBody>
      </p:sp>
      <p:pic>
        <p:nvPicPr>
          <p:cNvPr id="1032" name="Picture 8" descr="Каолиновый карьер, Уральское Бали, Кыштым, Челябинская область, Южный Урал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1" y="1935410"/>
            <a:ext cx="5549900" cy="463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27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унгурская ледяная пещера в Пермском крае: адрес, фото, экскурсии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43" y="1631834"/>
            <a:ext cx="6197245" cy="506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унгурская пещера: описание, адрес, время работы - достопримечательности  Екатеринбур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902" y="616170"/>
            <a:ext cx="5674947" cy="49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73251" y="109939"/>
            <a:ext cx="2939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Кунгурская пещера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43" y="616170"/>
            <a:ext cx="6354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Крупнейшая карстовая пещера в гипсах в Европейской части России. Общая длина подземного лабиринта 6 500 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7902" y="5527834"/>
            <a:ext cx="55958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Кунгурской пещере 48 гротов, около 60 озер и 146 «органных труб», самая высокая из которых в гроте Эфирный достигает 22 метров.</a:t>
            </a:r>
          </a:p>
        </p:txBody>
      </p:sp>
    </p:spTree>
    <p:extLst>
      <p:ext uri="{BB962C8B-B14F-4D97-AF65-F5344CB8AC3E}">
        <p14:creationId xmlns:p14="http://schemas.microsoft.com/office/powerpoint/2010/main" val="5084920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ид на озеро Аракуль с Аракульских Шиха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175" y="2496880"/>
            <a:ext cx="5978525" cy="427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32050" y="107434"/>
            <a:ext cx="5486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Аракульский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Шихан и озеро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Аракуль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78" y="569099"/>
            <a:ext cx="12024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озера 3,25 км², средняя глубина — 3,5 м, наибольшая — 11 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776" y="865664"/>
            <a:ext cx="120249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 </a:t>
            </a:r>
            <a:r>
              <a:rPr lang="ru-RU" sz="2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Аракуль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скалами возвышается юго-западнее озера. Высота горы над уровнем моря – 563 метра, над уровнем озера 262 метра.</a:t>
            </a:r>
          </a:p>
          <a:p>
            <a:pPr algn="just"/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Величественный вид скальной стены </a:t>
            </a:r>
            <a:r>
              <a:rPr lang="ru-RU" sz="2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Аракульского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Шихана впечатлит кого угодно! Причудливые углубления в камнях, напоминающие корыта, древние стоянки человека времён раннего бронзового и железного века, удивительный рельеф, образованный долгой работой воды и ветра — всё это Шихан. </a:t>
            </a:r>
          </a:p>
        </p:txBody>
      </p:sp>
      <p:pic>
        <p:nvPicPr>
          <p:cNvPr id="1032" name="Picture 8" descr="Гора Шихан и озеро Аракуль / Российская Федерация / agentik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6" y="2496880"/>
            <a:ext cx="5895034" cy="427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41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51425" y="170934"/>
            <a:ext cx="4358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Притесы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реке 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800" y="632599"/>
            <a:ext cx="11874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самых известных и популярных достопримечательностей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южноуральской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реки Ай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скала Большие </a:t>
            </a:r>
            <a:r>
              <a:rPr lang="ru-RU" sz="2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Притесы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высокая и протяженная скальная стена, высотой до 100 </a:t>
            </a:r>
            <a:r>
              <a:rPr lang="ru-RU" sz="20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800" y="1322070"/>
            <a:ext cx="11874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</a:t>
            </a:r>
            <a:r>
              <a:rPr lang="ru-RU" sz="2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Притесы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совершенно отвесны. Лишь в одном месте (и то не без труда) можно подняться наверх. В Больших </a:t>
            </a:r>
            <a:r>
              <a:rPr lang="ru-RU" sz="2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Притесах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есть несколько пещер</a:t>
            </a:r>
          </a:p>
        </p:txBody>
      </p:sp>
      <p:pic>
        <p:nvPicPr>
          <p:cNvPr id="2054" name="Picture 6" descr="Большие Айские притесы, достопримечательность, Россия, Челябинская область,  Саткинский район — Яндекс.Карты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800" y="2029956"/>
            <a:ext cx="8026400" cy="465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ольшие Притёсы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8500" y="1802150"/>
            <a:ext cx="3733800" cy="49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258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ngs.ru/cache/turizm/images/e4024d0ac07a59d94b8d57924eed446f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543566"/>
            <a:ext cx="6025437" cy="517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20236"/>
            <a:ext cx="1203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Расположена пещера на левом берегу реки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Кунгур,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в недрах невысокой платообразной </a:t>
            </a:r>
            <a:r>
              <a:rPr lang="ru-RU" dirty="0" err="1">
                <a:solidFill>
                  <a:srgbClr val="333333"/>
                </a:solidFill>
                <a:latin typeface="Helvetica Neue"/>
              </a:rPr>
              <a:t>Казаковской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 горы. Образовалась в гипсах и ангидритах пермского периода. Свое название получила по близлежащему селу Орда.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49370" y="169901"/>
            <a:ext cx="2905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Пещера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Ординская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nashural.ru/assets/uploads/op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734" y="1543566"/>
            <a:ext cx="5858266" cy="517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Национальный парк «Югыд В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1828800"/>
            <a:ext cx="6201214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36778" y="250736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парк «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Югыд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900" y="606956"/>
            <a:ext cx="1201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Этот национальный парк, занимающий территории Северного и Приполярного Урала, раскинулся на юго-востоке Республики Коми. Местные леса представляют собой единственный в Европе уцелевший большой участок девственной северной тайги. Живописные горные реки восхищают чистотой и прозрачностью вод. 800 озер, расположенных на территории парка, имеют преимущественно ледниковое происхождение.</a:t>
            </a:r>
            <a:br>
              <a:rPr lang="ru-RU" dirty="0">
                <a:solidFill>
                  <a:srgbClr val="333333"/>
                </a:solidFill>
                <a:latin typeface="Helvetica Neue"/>
              </a:rPr>
            </a:br>
            <a:r>
              <a:rPr lang="ru-RU" dirty="0">
                <a:solidFill>
                  <a:srgbClr val="333333"/>
                </a:solidFill>
                <a:latin typeface="Helvetica Neue"/>
              </a:rPr>
              <a:t/>
            </a:r>
            <a:br>
              <a:rPr lang="ru-RU" dirty="0">
                <a:solidFill>
                  <a:srgbClr val="333333"/>
                </a:solidFill>
                <a:latin typeface="Helvetica Neue"/>
              </a:rPr>
            </a:br>
            <a:endParaRPr lang="ru-RU" dirty="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4108" name="Picture 12" descr="Национальный парк «Югыд ва» – светлые воды, священные горы, девственные  леса | Русское географическое общество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5457" y="1828800"/>
            <a:ext cx="57023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27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391</Words>
  <Application>Microsoft Office PowerPoint</Application>
  <PresentationFormat>Произвольный</PresentationFormat>
  <Paragraphs>28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Таня</cp:lastModifiedBy>
  <cp:revision>19</cp:revision>
  <dcterms:created xsi:type="dcterms:W3CDTF">2021-03-14T17:03:48Z</dcterms:created>
  <dcterms:modified xsi:type="dcterms:W3CDTF">2023-10-22T09:37:57Z</dcterms:modified>
</cp:coreProperties>
</file>