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71202" y="1267098"/>
            <a:ext cx="8915399" cy="4359370"/>
          </a:xfrm>
        </p:spPr>
        <p:txBody>
          <a:bodyPr>
            <a:noAutofit/>
          </a:bodyPr>
          <a:lstStyle/>
          <a:p>
            <a:pPr algn="ctr"/>
            <a:r>
              <a:rPr lang="ru-RU" b="1" dirty="0"/>
              <a:t>Педагогический совет, посвящённый </a:t>
            </a:r>
            <a:r>
              <a:rPr lang="ru-RU" b="1" dirty="0" smtClean="0"/>
              <a:t>80-летию </a:t>
            </a:r>
            <a:r>
              <a:rPr lang="ru-RU" b="1" dirty="0"/>
              <a:t>Победы в ВОВ по теме «Чтоб не забылась та война»</a:t>
            </a:r>
          </a:p>
        </p:txBody>
      </p:sp>
    </p:spTree>
    <p:extLst>
      <p:ext uri="{BB962C8B-B14F-4D97-AF65-F5344CB8AC3E}">
        <p14:creationId xmlns:p14="http://schemas.microsoft.com/office/powerpoint/2010/main" val="747290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50949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/>
              <a:t>Цель: формирование чувства патриотизма у детей дошкольного возраста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625634"/>
            <a:ext cx="8915400" cy="3285588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solidFill>
                  <a:schemeClr val="tx1"/>
                </a:solidFill>
              </a:rPr>
              <a:t>Задачи: - Систематизировать знания педагогов об организации образовательной деятельности с детьми дошкольного возраста по вопросам патриотического воспитания. - Сформировать у детей знания о Великой отечественной войне через разные виды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995904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666205"/>
            <a:ext cx="8915400" cy="6021977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Повестка дня: 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1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smtClean="0">
                <a:solidFill>
                  <a:schemeClr val="tx1"/>
                </a:solidFill>
              </a:rPr>
              <a:t>Вступление</a:t>
            </a:r>
            <a:r>
              <a:rPr lang="ru-RU" sz="2400" dirty="0">
                <a:solidFill>
                  <a:schemeClr val="tx1"/>
                </a:solidFill>
              </a:rPr>
              <a:t>. Актуальность темы педсовета. Организация образовательной деятельности с детьми по патриотическому воспитанию в современных условиях реализации ФГОС ДО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</a:rPr>
              <a:t>2</a:t>
            </a:r>
            <a:r>
              <a:rPr lang="ru-RU" sz="2400" dirty="0" smtClean="0">
                <a:solidFill>
                  <a:schemeClr val="tx1"/>
                </a:solidFill>
              </a:rPr>
              <a:t>. </a:t>
            </a:r>
            <a:r>
              <a:rPr lang="ru-RU" sz="2400" dirty="0">
                <a:solidFill>
                  <a:schemeClr val="tx1"/>
                </a:solidFill>
              </a:rPr>
              <a:t>Ознакомление старших дошкольников с событиями Великой Отечественной войны через патриотический проект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400" dirty="0">
                <a:solidFill>
                  <a:schemeClr val="tx1"/>
                </a:solidFill>
              </a:rPr>
              <a:t>3</a:t>
            </a:r>
            <a:r>
              <a:rPr lang="ru-RU" sz="2400" dirty="0" smtClean="0">
                <a:solidFill>
                  <a:schemeClr val="tx1"/>
                </a:solidFill>
              </a:rPr>
              <a:t>. </a:t>
            </a:r>
            <a:r>
              <a:rPr lang="ru-RU" sz="2400" dirty="0">
                <a:solidFill>
                  <a:schemeClr val="tx1"/>
                </a:solidFill>
              </a:rPr>
              <a:t>Групповой мини - музей как фактор патриотического воспитания детей дошкольного возраста» </a:t>
            </a:r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405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6103" y="365760"/>
            <a:ext cx="9780315" cy="6074229"/>
          </a:xfrm>
        </p:spPr>
        <p:txBody>
          <a:bodyPr>
            <a:no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Ход педсовета: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Патриотическое </a:t>
            </a:r>
            <a:r>
              <a:rPr lang="ru-RU" dirty="0">
                <a:solidFill>
                  <a:schemeClr val="tx1"/>
                </a:solidFill>
              </a:rPr>
              <a:t>воспитание ребенка - основа формирования будущего гражданина. Задача воспитания патриотизма в настоящее время очень сложна. Патриотизм – это преданность и любовь к Родине, к ее природе, культуре, народу. Мы, взрослые, все учились в школе и прекрасно помним, </a:t>
            </a:r>
            <a:r>
              <a:rPr lang="ru-RU" dirty="0" smtClean="0">
                <a:solidFill>
                  <a:schemeClr val="tx1"/>
                </a:solidFill>
              </a:rPr>
              <a:t>какое значение </a:t>
            </a:r>
            <a:r>
              <a:rPr lang="ru-RU" dirty="0">
                <a:solidFill>
                  <a:schemeClr val="tx1"/>
                </a:solidFill>
              </a:rPr>
              <a:t>имело когда-то воспитание подрастающего поколения в духе гражданственности и патриотизма. Изменения, прошедшие в нашем обществе в последние десятилетия привели к деформации этих понятий, лежавших в основании государства. Однако закон маятника возвращает нас к тем идеям, которые были связаны с историей нашей страны. Некрасовские строки: «Поэтом можешь ты не быть, но гражданином быть обязан» - неожиданно приобрели новое весьма актуальное звучание. Патриотическое чувство не возникает само по себе. Это результат длительного целенаправленного воспитательного воздействия на человека, начиная с самого раннего возраста. В этом году наша страна готовится отметить </a:t>
            </a:r>
            <a:r>
              <a:rPr lang="ru-RU" dirty="0" smtClean="0">
                <a:solidFill>
                  <a:schemeClr val="tx1"/>
                </a:solidFill>
              </a:rPr>
              <a:t>80-ю </a:t>
            </a:r>
            <a:r>
              <a:rPr lang="ru-RU" dirty="0">
                <a:solidFill>
                  <a:schemeClr val="tx1"/>
                </a:solidFill>
              </a:rPr>
              <a:t>годовщину Победы в Великой Отечественной войне 1941-1945 годов. Этот праздник вошёл в наши сердца как символ героизма и беспримерного мужества народа, отстоявшего мир на земле. Мы не должны забывать тех, кто отстоял свободу и независимость нашего народа. Верно, сказано: «Забыл прошлое – потерял будущее». Мы должны не только помнить, но и быть достойными их великого подвига. </a:t>
            </a:r>
          </a:p>
        </p:txBody>
      </p:sp>
    </p:spTree>
    <p:extLst>
      <p:ext uri="{BB962C8B-B14F-4D97-AF65-F5344CB8AC3E}">
        <p14:creationId xmlns:p14="http://schemas.microsoft.com/office/powerpoint/2010/main" val="35365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470263"/>
            <a:ext cx="8915400" cy="6008914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Система патриотического воспитания охватывает все уровни воспитательной деятельности и реализуется через такие формы как: 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- </a:t>
            </a:r>
            <a:r>
              <a:rPr lang="ru-RU" sz="2000" dirty="0">
                <a:solidFill>
                  <a:schemeClr val="tx1"/>
                </a:solidFill>
              </a:rPr>
              <a:t>создание развивающей среды по </a:t>
            </a:r>
            <a:r>
              <a:rPr lang="ru-RU" sz="2000" dirty="0" err="1">
                <a:solidFill>
                  <a:schemeClr val="tx1"/>
                </a:solidFill>
              </a:rPr>
              <a:t>гражданско</a:t>
            </a:r>
            <a:r>
              <a:rPr lang="ru-RU" sz="2000" dirty="0">
                <a:solidFill>
                  <a:schemeClr val="tx1"/>
                </a:solidFill>
              </a:rPr>
              <a:t>–патриотическому воспитанию; 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- </a:t>
            </a:r>
            <a:r>
              <a:rPr lang="ru-RU" sz="2000" dirty="0">
                <a:solidFill>
                  <a:schemeClr val="tx1"/>
                </a:solidFill>
              </a:rPr>
              <a:t>тематические занятия; 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- </a:t>
            </a:r>
            <a:r>
              <a:rPr lang="ru-RU" sz="2000" dirty="0">
                <a:solidFill>
                  <a:schemeClr val="tx1"/>
                </a:solidFill>
              </a:rPr>
              <a:t>взаимодействие с родителями; 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- </a:t>
            </a:r>
            <a:r>
              <a:rPr lang="ru-RU" sz="2000" dirty="0">
                <a:solidFill>
                  <a:schemeClr val="tx1"/>
                </a:solidFill>
              </a:rPr>
              <a:t>взаимодействие с социумом (экскурсии, конкурсы, фестивали, библиотечные уроки). 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Говоря </a:t>
            </a:r>
            <a:r>
              <a:rPr lang="ru-RU" sz="2000" dirty="0">
                <a:solidFill>
                  <a:schemeClr val="tx1"/>
                </a:solidFill>
              </a:rPr>
              <a:t>о воспитании гражданственности и патриотизма, мы должны в первую очередь заботиться о том, чтобы маленький человек стал человеком с большой буквы. Чтобы он мог отличать плохое от хорошего, чтобы его стремления и желания были направлены на созидание, самоопределение и развитие в себе тех качеств и ценностей, благодаря которым мы твердо скажем о нем, что он патриот и гражданин своей </a:t>
            </a:r>
            <a:r>
              <a:rPr lang="ru-RU" sz="2000" dirty="0" smtClean="0">
                <a:solidFill>
                  <a:schemeClr val="tx1"/>
                </a:solidFill>
              </a:rPr>
              <a:t>Родины.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605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378823"/>
            <a:ext cx="8915400" cy="5532399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Что мы должны делать по патриотическому воспитанию с дошкольниками? 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Детский </a:t>
            </a:r>
            <a:r>
              <a:rPr lang="ru-RU" sz="2000" dirty="0">
                <a:solidFill>
                  <a:schemeClr val="tx1"/>
                </a:solidFill>
              </a:rPr>
              <a:t>сад – это место, где ребенок получает опыт широкого эмоционально – практического взаимодействия со взрослыми и сверстниками в наиболее значимых для его развития сферах жизни. Руководя деятельностью детей, мы, воспитатели, формируем такие важные для русского человека черты, как любовь к родному краю, Родине, Российской Армии, истории, уважение к людям других национальностей. Знакомим детей с символами государства, историческими личностями, развиваем интерес к русским традициям и промыслам. У дошкольника любовь к Родине начинается с отношения к самым близким людям - отцу, матери, бабушке, дедушке, с любви к своему дому, улице, на которой ребенок живет, детскому саду. Всему этому мы стараемся научить ребенка с самого раннего возраста. </a:t>
            </a:r>
          </a:p>
        </p:txBody>
      </p:sp>
    </p:spTree>
    <p:extLst>
      <p:ext uri="{BB962C8B-B14F-4D97-AF65-F5344CB8AC3E}">
        <p14:creationId xmlns:p14="http://schemas.microsoft.com/office/powerpoint/2010/main" val="3477521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74320"/>
            <a:ext cx="8915400" cy="5636902"/>
          </a:xfrm>
        </p:spPr>
        <p:txBody>
          <a:bodyPr>
            <a:normAutofit/>
          </a:bodyPr>
          <a:lstStyle/>
          <a:p>
            <a:r>
              <a:rPr lang="ru-RU" dirty="0"/>
              <a:t>С целью воспитания у дошкольников любви и привязанности к своей культуре и своему народу, мы разработали и реализуем план мероприятий по подготовке и празднованию </a:t>
            </a:r>
            <a:r>
              <a:rPr lang="ru-RU" dirty="0" smtClean="0"/>
              <a:t>80-летия </a:t>
            </a:r>
            <a:r>
              <a:rPr lang="ru-RU" dirty="0"/>
              <a:t>Победы в рамках дошкольного учреждения. </a:t>
            </a:r>
            <a:endParaRPr lang="ru-RU" dirty="0" smtClean="0"/>
          </a:p>
          <a:p>
            <a:pPr algn="just"/>
            <a:r>
              <a:rPr lang="ru-RU" dirty="0" smtClean="0"/>
              <a:t>- </a:t>
            </a:r>
            <a:r>
              <a:rPr lang="ru-RU" dirty="0"/>
              <a:t>В рамках этой работы в группах проводится чтение книг, рассматривание иллюстраций и беседы о ВОВ. </a:t>
            </a:r>
            <a:endParaRPr lang="ru-RU" dirty="0" smtClean="0"/>
          </a:p>
          <a:p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>
                <a:solidFill>
                  <a:schemeClr val="tx1"/>
                </a:solidFill>
              </a:rPr>
              <a:t>В каждой возрастной группе создан мини-музей или уголок памяти, посвященный </a:t>
            </a:r>
            <a:r>
              <a:rPr lang="ru-RU" dirty="0" smtClean="0">
                <a:solidFill>
                  <a:schemeClr val="tx1"/>
                </a:solidFill>
              </a:rPr>
              <a:t>80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–</a:t>
            </a:r>
            <a:r>
              <a:rPr lang="ru-RU" dirty="0" err="1">
                <a:solidFill>
                  <a:schemeClr val="tx1"/>
                </a:solidFill>
              </a:rPr>
              <a:t>летию</a:t>
            </a:r>
            <a:r>
              <a:rPr lang="ru-RU" dirty="0">
                <a:solidFill>
                  <a:schemeClr val="tx1"/>
                </a:solidFill>
              </a:rPr>
              <a:t> Победы в ВОВ. Проведен смотр-конкурс этих уголков. - В группах созданы альбомы по страницам ВОВ. - Совместно с библиотекой реализуется патриотический проект «Никто не забыт, никто не забыто». Работа по данному проекту ведется серьезно. - была оформлена фотовыставка «Мой папа в армии служил». - Педагоги ДОУ проводят тематические мероприятия. Они направлены на формирование ценностных ориентиров, таких как патриотические чувства, основанные на ознакомлении с боевыми традициями нашего народа. - Проведена акция «Блокадный хлеб». - Дети приняли участие в игровой программе «На войне как на войне». - Дети рисуют войну, участвуют в конкурсах, посвященных 75-летию Победы в ВОВ. Оформлена выставка детских рисунков «Память и слава».</a:t>
            </a:r>
          </a:p>
        </p:txBody>
      </p:sp>
    </p:spTree>
    <p:extLst>
      <p:ext uri="{BB962C8B-B14F-4D97-AF65-F5344CB8AC3E}">
        <p14:creationId xmlns:p14="http://schemas.microsoft.com/office/powerpoint/2010/main" val="2888860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1234" y="287383"/>
            <a:ext cx="9793378" cy="6244046"/>
          </a:xfrm>
        </p:spPr>
        <p:txBody>
          <a:bodyPr>
            <a:noAutofit/>
          </a:bodyPr>
          <a:lstStyle/>
          <a:p>
            <a:pPr algn="just"/>
            <a:r>
              <a:rPr lang="ru-RU" sz="1600" dirty="0">
                <a:solidFill>
                  <a:schemeClr val="tx1"/>
                </a:solidFill>
              </a:rPr>
              <a:t>Педагогические соревнования. 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Я </a:t>
            </a:r>
            <a:r>
              <a:rPr lang="ru-RU" sz="1600" dirty="0">
                <a:solidFill>
                  <a:schemeClr val="tx1"/>
                </a:solidFill>
              </a:rPr>
              <a:t>предлагаю вам проверить себя и ответить на вопросы: достаточно ли мы знаем и помним о тех горьких и героических днях и событиях, которые мы называем Великой Отечественной войной нашего народа. 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1 </a:t>
            </a:r>
            <a:r>
              <a:rPr lang="ru-RU" sz="1600" dirty="0">
                <a:solidFill>
                  <a:schemeClr val="tx1"/>
                </a:solidFill>
              </a:rPr>
              <a:t>вопрос: Как называется и что означает (символизирует) акция ко Дню Победы? («Георгиевская ленточка», некоммерческая и неполитическая общественная акция по раздаче символических ленточек, посвященных Дню Победы в ВОВ. Это символ выражение нашего уважения к ветеранам, дань памяти павшим на поле боя, всем тем благодаря кому мы победили в 1945 г.) 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2.вопрос</a:t>
            </a:r>
            <a:r>
              <a:rPr lang="ru-RU" sz="1600" dirty="0">
                <a:solidFill>
                  <a:schemeClr val="tx1"/>
                </a:solidFill>
              </a:rPr>
              <a:t>: Что означают цвета Георгиевской ленты – черный и </a:t>
            </a:r>
            <a:r>
              <a:rPr lang="ru-RU" sz="1600" dirty="0" err="1">
                <a:solidFill>
                  <a:schemeClr val="tx1"/>
                </a:solidFill>
              </a:rPr>
              <a:t>желтооранжевый</a:t>
            </a:r>
            <a:r>
              <a:rPr lang="ru-RU" sz="1600" dirty="0">
                <a:solidFill>
                  <a:schemeClr val="tx1"/>
                </a:solidFill>
              </a:rPr>
              <a:t>? («Дым и пламя», символизируют собой смерть и воскрешение) 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3</a:t>
            </a:r>
            <a:r>
              <a:rPr lang="ru-RU" sz="1600" dirty="0">
                <a:solidFill>
                  <a:schemeClr val="tx1"/>
                </a:solidFill>
              </a:rPr>
              <a:t>. Конкурс « Собери пословицы и поговорки» (“рассыпались” на слова) О мужестве, героизме Вражескому танку там не пройти, где наша отвага стоит на пути. Трус за едой орет, отважный в деле берет. Герой никогда не умрет — он вечно в народе живет. На смелого собака лает, а трусливого – кусает. 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</a:rPr>
              <a:t>4. Такая педагогическая ситуация:- Проводите консультацию с родителями по теме: «Героизм и мужество 1941-1945 гг.», одна их мам говорит, что это уже давно минувшие года. Как Вы поступите, объясните….. - Как Вы считаете, от каких условий зависит пробуждение чувства любви к Родине? - Почему на Ваш взгляд, формирование нравственно-патриотических чувств надо начинать с дошкольного возраста</a:t>
            </a:r>
          </a:p>
          <a:p>
            <a:pPr algn="just"/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767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9349" y="287383"/>
            <a:ext cx="10185263" cy="6296297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Итоги: Как Вы думаете, что можно назвать результатом нашего сегодняшнего педагогического совета? 1. У нас единодушное мнение – патриотическое воспитание нужно начинать с детьми дошкольного возраста. 2. Мы смогли обобщить результаты нашей работы по сообщению детям знаний о ВОВ, воспитанию у них гордости за свою Родину, своих прадедов.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Решение</a:t>
            </a:r>
            <a:r>
              <a:rPr lang="ru-RU" dirty="0">
                <a:solidFill>
                  <a:schemeClr val="tx1"/>
                </a:solidFill>
              </a:rPr>
              <a:t>: 1.В целях повышения профессионального мастерства педагогов и формирования нравственно полноценной личности дошкольника проводить образовательные мероприятия для воспитателей нравственно-патриотической направленности. Ответственный - старший воспитатель Срок: по плану работы 2. Продолжить систематическую работу по </a:t>
            </a:r>
            <a:r>
              <a:rPr lang="ru-RU" dirty="0" smtClean="0">
                <a:solidFill>
                  <a:schemeClr val="tx1"/>
                </a:solidFill>
              </a:rPr>
              <a:t>нравственно-патриотическому </a:t>
            </a:r>
            <a:r>
              <a:rPr lang="ru-RU" dirty="0">
                <a:solidFill>
                  <a:schemeClr val="tx1"/>
                </a:solidFill>
              </a:rPr>
              <a:t>воспитанию детей, используя разнообразные формы и виды деятельности. Ответственные – педагоги. Срок – постоянно. 3. Формировать накопительный материал по </a:t>
            </a:r>
            <a:r>
              <a:rPr lang="ru-RU" dirty="0" smtClean="0">
                <a:solidFill>
                  <a:schemeClr val="tx1"/>
                </a:solidFill>
              </a:rPr>
              <a:t>нравственно-патриотическому </a:t>
            </a:r>
            <a:r>
              <a:rPr lang="ru-RU" dirty="0">
                <a:solidFill>
                  <a:schemeClr val="tx1"/>
                </a:solidFill>
              </a:rPr>
              <a:t>воспитанию (картотеки, портреты выдающихся людей и т. д.) Продолжить работу в каждой группе по сбору и оформлению материалов о ветеранах ВОВ. Ответственные – педагоги. Срок – постоянно. 4. Проводить нетрадиционные формы работы с родителями, направленные на становление социально-нравственной личности воспитанника. Ответственные – педагоги. Срок – постоянно. 5. Принять участие в акции «Бессмертный полк» Ответственные – все педагоги. Срок – постоянно.</a:t>
            </a:r>
          </a:p>
        </p:txBody>
      </p:sp>
    </p:spTree>
    <p:extLst>
      <p:ext uri="{BB962C8B-B14F-4D97-AF65-F5344CB8AC3E}">
        <p14:creationId xmlns:p14="http://schemas.microsoft.com/office/powerpoint/2010/main" val="64063449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</TotalTime>
  <Words>1225</Words>
  <Application>Microsoft Office PowerPoint</Application>
  <PresentationFormat>Широкоэкранный</PresentationFormat>
  <Paragraphs>28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Легкий дым</vt:lpstr>
      <vt:lpstr>Педагогический совет, посвящённый 80-летию Победы в ВОВ по теме «Чтоб не забылась та война»</vt:lpstr>
      <vt:lpstr>Цель: формирование чувства патриотизма у детей дошкольного возраста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совет, посвящённый 80-летию Победы в ВОВ по теме «Чтоб не забылась та война»</dc:title>
  <dc:creator>Пользователь Windows</dc:creator>
  <cp:lastModifiedBy>Пользователь Windows</cp:lastModifiedBy>
  <cp:revision>4</cp:revision>
  <dcterms:created xsi:type="dcterms:W3CDTF">2025-01-30T10:27:39Z</dcterms:created>
  <dcterms:modified xsi:type="dcterms:W3CDTF">2025-05-21T15:42:29Z</dcterms:modified>
</cp:coreProperties>
</file>