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75" r:id="rId3"/>
    <p:sldId id="274" r:id="rId4"/>
    <p:sldId id="256" r:id="rId5"/>
    <p:sldId id="258" r:id="rId6"/>
    <p:sldId id="261" r:id="rId7"/>
    <p:sldId id="268" r:id="rId8"/>
    <p:sldId id="262" r:id="rId9"/>
    <p:sldId id="278" r:id="rId10"/>
    <p:sldId id="273" r:id="rId11"/>
    <p:sldId id="284" r:id="rId12"/>
    <p:sldId id="285" r:id="rId13"/>
    <p:sldId id="282" r:id="rId14"/>
    <p:sldId id="277" r:id="rId15"/>
    <p:sldId id="279" r:id="rId16"/>
    <p:sldId id="28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5" autoAdjust="0"/>
    <p:restoredTop sz="94660"/>
  </p:normalViewPr>
  <p:slideViewPr>
    <p:cSldViewPr>
      <p:cViewPr varScale="1">
        <p:scale>
          <a:sx n="63" d="100"/>
          <a:sy n="63" d="100"/>
        </p:scale>
        <p:origin x="5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2;&#1080;&#1090;&#1072;&#1083;&#1103;\Desktop\&#1051;&#1077;&#1085;&#1072;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620688"/>
            <a:ext cx="6624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«Детский сад №48» </a:t>
            </a:r>
            <a:br>
              <a:rPr 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64088" y="4221087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Выполнила: воспитатель</a:t>
            </a:r>
          </a:p>
          <a:p>
            <a:pPr algn="r"/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Галиханова А.Р.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15817" y="5812813"/>
            <a:ext cx="25922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Верхняя Пышма, 2025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556792"/>
            <a:ext cx="684076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 Музей «Военный чемоданчик в годы Великой Отечественной войны»,  как средство развития патриотических качеств детей дошкольного возраста.</a:t>
            </a:r>
            <a:b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thumbs.dreamstime.com/b/%D0%BC%D0%B0-%D1%8C%D1%87%D0%B8%D0%BA-%D0%B8-%D0%B5%D0%B2%D1%83%D1%88%D0%BA%D0%B0-%D0%B5%D1%80%D0%B6%D0%B0-%D1%80%D1%83%D0%BA%D0%B8-%D0%B8-%D1%80%D0%B0%D0%B7%D0%B2%D0%B5%D0%B2%D0%B0%D1%82%D1%8C-71465159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19672" y="3850833"/>
            <a:ext cx="2187887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top-1000.ru/foto/be38c33feff74bd07801c9952b1a3e9e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45244" y="3831834"/>
            <a:ext cx="566611" cy="677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Лен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411760" y="616530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4474"/>
      </p:ext>
    </p:extLst>
  </p:cSld>
  <p:clrMapOvr>
    <a:masterClrMapping/>
  </p:clrMapOvr>
  <p:transition spd="med"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6703~1\AppData\Local\Temp\Rar$DIa5864.28752\IMG_20251120_1317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937" y="1082090"/>
            <a:ext cx="3781897" cy="5036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63" y="1094831"/>
            <a:ext cx="3724197" cy="49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75D346-534B-4FB7-B537-DEC294DC93BE}"/>
              </a:ext>
            </a:extLst>
          </p:cNvPr>
          <p:cNvSpPr txBox="1"/>
          <p:nvPr/>
        </p:nvSpPr>
        <p:spPr>
          <a:xfrm>
            <a:off x="3851920" y="597929"/>
            <a:ext cx="1866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-10" dirty="0">
                <a:solidFill>
                  <a:srgbClr val="000080"/>
                </a:solidFill>
                <a:latin typeface="Times New Roman"/>
                <a:ea typeface="Times New Roman"/>
              </a:rPr>
              <a:t>Макеты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9594474"/>
      </p:ext>
    </p:extLst>
  </p:cSld>
  <p:clrMapOvr>
    <a:masterClrMapping/>
  </p:clrMapOvr>
  <p:transition advClick="0" advTm="8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75D346-534B-4FB7-B537-DEC294DC93BE}"/>
              </a:ext>
            </a:extLst>
          </p:cNvPr>
          <p:cNvSpPr txBox="1"/>
          <p:nvPr/>
        </p:nvSpPr>
        <p:spPr>
          <a:xfrm>
            <a:off x="3851920" y="597929"/>
            <a:ext cx="1866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-10" dirty="0">
                <a:solidFill>
                  <a:srgbClr val="000080"/>
                </a:solidFill>
                <a:latin typeface="Times New Roman"/>
                <a:ea typeface="Times New Roman"/>
              </a:rPr>
              <a:t>Макеты</a:t>
            </a:r>
            <a:endParaRPr lang="ru-RU" sz="2000" b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D60CB0-031D-432C-A132-C8BCCFC5D8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26247"/>
            <a:ext cx="4673851" cy="350943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EA8D585-D3A8-4932-98BA-669A29A46F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686" y="3163653"/>
            <a:ext cx="4258679" cy="31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5074"/>
      </p:ext>
    </p:extLst>
  </p:cSld>
  <p:clrMapOvr>
    <a:masterClrMapping/>
  </p:clrMapOvr>
  <p:transition advClick="0" advTm="8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75D346-534B-4FB7-B537-DEC294DC93BE}"/>
              </a:ext>
            </a:extLst>
          </p:cNvPr>
          <p:cNvSpPr txBox="1"/>
          <p:nvPr/>
        </p:nvSpPr>
        <p:spPr>
          <a:xfrm>
            <a:off x="3851920" y="597929"/>
            <a:ext cx="1866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-10" dirty="0">
                <a:solidFill>
                  <a:srgbClr val="000080"/>
                </a:solidFill>
                <a:latin typeface="Times New Roman"/>
                <a:ea typeface="Times New Roman"/>
              </a:rPr>
              <a:t>Макеты</a:t>
            </a:r>
            <a:endParaRPr lang="ru-RU" sz="2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300D9A-4D2A-45CD-895E-39ADF2590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1097" y="3148287"/>
            <a:ext cx="4536504" cy="34063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C91C73B-E2F8-4463-BDFB-E01DB4C7D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47" y="1045227"/>
            <a:ext cx="4041554" cy="3034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19775"/>
      </p:ext>
    </p:extLst>
  </p:cSld>
  <p:clrMapOvr>
    <a:masterClrMapping/>
  </p:clrMapOvr>
  <p:transition advClick="0" advTm="8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64CB78-02CF-408C-B4B6-F579D93340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947" y="312614"/>
            <a:ext cx="5054653" cy="38002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70BD64-F77A-4195-8EA6-E653BF17E28C}"/>
              </a:ext>
            </a:extLst>
          </p:cNvPr>
          <p:cNvSpPr txBox="1"/>
          <p:nvPr/>
        </p:nvSpPr>
        <p:spPr>
          <a:xfrm>
            <a:off x="1691680" y="641133"/>
            <a:ext cx="18662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spc="-10" dirty="0">
                <a:solidFill>
                  <a:srgbClr val="000080"/>
                </a:solidFill>
                <a:latin typeface="Times New Roman"/>
                <a:ea typeface="Times New Roman"/>
              </a:rPr>
              <a:t>Экспонаты</a:t>
            </a:r>
            <a:endParaRPr lang="ru-RU" sz="2000" b="1" dirty="0"/>
          </a:p>
        </p:txBody>
      </p:sp>
      <p:pic>
        <p:nvPicPr>
          <p:cNvPr id="6146" name="Picture 2" descr="C:\Users\6703~1\AppData\Local\Temp\Rar$DIa5864.37234\IMG_20251120_1318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9" y="3046325"/>
            <a:ext cx="4548448" cy="341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487942"/>
      </p:ext>
    </p:extLst>
  </p:cSld>
  <p:clrMapOvr>
    <a:masterClrMapping/>
  </p:clrMapOvr>
  <p:transition spd="med" advTm="8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692696"/>
            <a:ext cx="576064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Нравственно-патриотическое воспитания является важнейшим направлением воспитательной работы, что и отражено в федеральном государственном образовательном стандарте дошкольного образования. Особо следует подчеркнуть воспитательную функцию музеев, их значимость в становлении умственного, нравственно-патриотического, трудового, эстетического и экологического воспитания подрастающего поколения.</a:t>
            </a:r>
          </a:p>
        </p:txBody>
      </p:sp>
    </p:spTree>
    <p:extLst>
      <p:ext uri="{BB962C8B-B14F-4D97-AF65-F5344CB8AC3E}">
        <p14:creationId xmlns:p14="http://schemas.microsoft.com/office/powerpoint/2010/main" val="339594474"/>
      </p:ext>
    </p:extLst>
  </p:cSld>
  <p:clrMapOvr>
    <a:masterClrMapping/>
  </p:clrMapOvr>
  <p:transition advTm="2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403648" y="836712"/>
            <a:ext cx="64087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считаю, что работа по созданию мини-музея сплачивает коллектив воспитателей, родителей, детей. Родители начинают интересоваться педагогическим процессом, задают вопросы, предлагают помощь. Каждый мини-музей — результат общения, совместной работы воспитателя, детей и их семей.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 с мини-музеем в рамках деятельности дошкольного образовательного учреждения становится радостной и незабываемой для детей и взрослых. </a:t>
            </a:r>
          </a:p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Таким образом, мини-музей, созданный руками педагога, воспитанников и их родителей, становятся интерактивными, а значит близкими и понятными каждому ребенку. Все это позволяет воспитывать в дошкольниках чувство гордости за общее дело, свою группу, детский сад, семью и малую Родину.</a:t>
            </a:r>
            <a:b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94474"/>
      </p:ext>
    </p:extLst>
  </p:cSld>
  <p:clrMapOvr>
    <a:masterClrMapping/>
  </p:clrMapOvr>
  <p:transition advTm="50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0-tub-ru.yandex.net/i?id=33624efedf97da4fd86668ee6a9d8fd0&amp;n=13&amp;exp=1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0655" y="1024645"/>
            <a:ext cx="7828692" cy="162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mg1.picmix.com/output/pic/normal/4/4/7/2/4242744_7a76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012953" flipH="1">
            <a:off x="2699791" y="3228484"/>
            <a:ext cx="3279019" cy="2650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4474"/>
      </p:ext>
    </p:extLst>
  </p:cSld>
  <p:clrMapOvr>
    <a:masterClrMapping/>
  </p:clrMapOvr>
  <p:transition advTm="3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ds05.infourok.ru/uploads/ex/0368/000cc11f-75111683/img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9153" y="670623"/>
            <a:ext cx="6231695" cy="4673772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594474"/>
      </p:ext>
    </p:extLst>
  </p:cSld>
  <p:clrMapOvr>
    <a:masterClrMapping/>
  </p:clrMapOvr>
  <p:transition spd="med" advClick="0" advTm="4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980728"/>
            <a:ext cx="6728792" cy="4752528"/>
          </a:xfr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ru-RU" sz="4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Патриотическое воспитание на современном этапе - неотъемлемая часть педагогической деятельности детских садов. Понимание Родины в дошкольном возрасте своеобразно: оно тесно связано с конкретными представлениями о том, что ему близко и дорого, с любовью к родным, своему дому, окружающей природе. Вариативность системы дошкольного образования позволяют использовать инновационные подходы и методы в нравственно-патриотическом воспитании. Одним из таких методов является создание и использование в образовательном процессе мини-музея.</a:t>
            </a:r>
          </a:p>
        </p:txBody>
      </p:sp>
    </p:spTree>
    <p:extLst>
      <p:ext uri="{BB962C8B-B14F-4D97-AF65-F5344CB8AC3E}">
        <p14:creationId xmlns:p14="http://schemas.microsoft.com/office/powerpoint/2010/main" val="339594474"/>
      </p:ext>
    </p:extLst>
  </p:cSld>
  <p:clrMapOvr>
    <a:masterClrMapping/>
  </p:clrMapOvr>
  <p:transition spd="med" advTm="33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57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331640" y="1556792"/>
            <a:ext cx="6552728" cy="347787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:</a:t>
            </a:r>
            <a:r>
              <a:rPr lang="ru-RU" b="1" dirty="0">
                <a:solidFill>
                  <a:srgbClr val="002060"/>
                </a:solidFill>
              </a:rPr>
              <a:t> 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личности путём включения её в многообразную деятельность музея и как следствие - приобщение дошкольников к культурно-историческим ценностям 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1716603"/>
      </p:ext>
    </p:extLst>
  </p:cSld>
  <p:clrMapOvr>
    <a:masterClrMapping/>
  </p:clrMapOvr>
  <p:transition spd="med" advTm="3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3608" y="548680"/>
            <a:ext cx="72008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 организации мини-музея: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Создание мини-музея, как отражение интересов и проявление инициативы детей.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Обогащение предметно-развивающей среды ДОУ.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Обогащение воспитательно-образовательного пространства новыми формами.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Формирование у дошкольников представлений о музее.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Расширение кругозора дошкольников.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 Развитие познавательных способностей и познавательной деятельности.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 Формирование проектно-исследовательских умений и навыков.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8. Формирование умения самостоятельно анализировать и систематизировать полученные знания.</a:t>
            </a:r>
          </a:p>
          <a:p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9. Развитие творческого мышления и воображения.</a:t>
            </a:r>
          </a:p>
        </p:txBody>
      </p:sp>
    </p:spTree>
    <p:extLst>
      <p:ext uri="{BB962C8B-B14F-4D97-AF65-F5344CB8AC3E}">
        <p14:creationId xmlns:p14="http://schemas.microsoft.com/office/powerpoint/2010/main" val="339594474"/>
      </p:ext>
    </p:extLst>
  </p:cSld>
  <p:clrMapOvr>
    <a:masterClrMapping/>
  </p:clrMapOvr>
  <p:transition spd="med" advTm="2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1412776"/>
            <a:ext cx="734481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Способствует сохранению народных традиций, воспитанию чувства патриотизма и духовности.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Позволяет развивать у дошкольников способности к эстетическому созерцанию и сопереживанию, потребность и способность самостоятельно осваивать окружающий мир.</a:t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620688"/>
            <a:ext cx="7560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Роль мини-музея в патриотическом воспитании: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39594474"/>
      </p:ext>
    </p:extLst>
  </p:cSld>
  <p:clrMapOvr>
    <a:masterClrMapping/>
  </p:clrMapOvr>
  <p:transition advTm="4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15616" y="620688"/>
            <a:ext cx="72008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Правила поведения в мини-музее:</a:t>
            </a:r>
            <a:b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Экспонаты в мини-музее разрешается трогать руками.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Экспонаты нужно возвращать на место и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ставить красиво и аккуратно.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Экспонаты нельзя ломать и забирать домой.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Можно и нужно: задавать вопросы об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экспонатах, составлять рассказы и сочинять истории.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Приветствуется пополнение музея новыми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экспонатами и творческими</a:t>
            </a:r>
          </a:p>
        </p:txBody>
      </p:sp>
    </p:spTree>
    <p:extLst>
      <p:ext uri="{BB962C8B-B14F-4D97-AF65-F5344CB8AC3E}">
        <p14:creationId xmlns:p14="http://schemas.microsoft.com/office/powerpoint/2010/main" val="339594474"/>
      </p:ext>
    </p:extLst>
  </p:cSld>
  <p:clrMapOvr>
    <a:masterClrMapping/>
  </p:clrMapOvr>
  <p:transition spd="med" advTm="6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340768"/>
            <a:ext cx="26642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Мини-музей «</a:t>
            </a:r>
            <a:r>
              <a:rPr lang="ru-RU" sz="2000" spc="-10" dirty="0">
                <a:solidFill>
                  <a:srgbClr val="000080"/>
                </a:solidFill>
                <a:latin typeface="Times New Roman"/>
                <a:ea typeface="Times New Roman"/>
              </a:rPr>
              <a:t>Военный чемоданчик Великой Отечественной войны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36512"/>
            <a:ext cx="3986174" cy="531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4474"/>
      </p:ext>
    </p:extLst>
  </p:cSld>
  <p:clrMapOvr>
    <a:masterClrMapping/>
  </p:clrMapOvr>
  <p:transition spd="med" advClick="0" advTm="10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fs00.infourok.ru/images/doc/318/317174/6/im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0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FCE68C-2345-402D-ADD6-F37E726456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08"/>
          <a:stretch/>
        </p:blipFill>
        <p:spPr>
          <a:xfrm>
            <a:off x="2237523" y="484348"/>
            <a:ext cx="4734956" cy="588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4474"/>
      </p:ext>
    </p:extLst>
  </p:cSld>
  <p:clrMapOvr>
    <a:masterClrMapping/>
  </p:clrMapOvr>
  <p:transition advTm="9000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499</Words>
  <Application>Microsoft Office PowerPoint</Application>
  <PresentationFormat>Экран (4:3)</PresentationFormat>
  <Paragraphs>45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Anastasia_48@outlook.com</cp:lastModifiedBy>
  <cp:revision>81</cp:revision>
  <dcterms:created xsi:type="dcterms:W3CDTF">2021-01-22T14:53:55Z</dcterms:created>
  <dcterms:modified xsi:type="dcterms:W3CDTF">2025-11-20T11:21:32Z</dcterms:modified>
</cp:coreProperties>
</file>