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C79075-BB4F-402C-8587-A05EB17BA14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75AEE-CB82-4839-84B3-EAA2D2C0AA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350968" cy="1828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 о реализации проекта «Вместе весело шагать»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465313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Составители: воспитатели Белоусова А.Д Паньшина Н.Н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860636"/>
            <a:ext cx="698477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понятие о том, что значит уметь дружить, установить дружеские отношения между сверстниками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представления детей о дружбе между людьми;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дружеским формам взаимодействия;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считаться с желаниями сверстников, ограничивая свои желания;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-способствовать становлению разных способов знакомства и поддержания дружеских 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творческие и речевые способности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потребность проявлять доброту, заботу, внимание, сочувствие, оказывать взаимопомощь.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дети, родители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Детсад 48\3.подгот 9 гр20 18-19г\9гр 01.09\октябрь 9 гр\прогулки\20181003_11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763345" cy="2105387"/>
          </a:xfrm>
          <a:prstGeom prst="rect">
            <a:avLst/>
          </a:prstGeom>
          <a:noFill/>
        </p:spPr>
      </p:pic>
      <p:pic>
        <p:nvPicPr>
          <p:cNvPr id="3" name="Picture 3" descr="F:\Детсад 48\3.подгот 9 гр20 18-19г\9гр 01.09\сентябрь 2018\соответствие\20180921_094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501236" cy="3096344"/>
          </a:xfrm>
          <a:prstGeom prst="rect">
            <a:avLst/>
          </a:prstGeom>
          <a:noFill/>
        </p:spPr>
      </p:pic>
      <p:pic>
        <p:nvPicPr>
          <p:cNvPr id="4" name="Picture 2" descr="F:\Детсад 48\3.подгот 9 гр20 18-19г\9гр 01.09\сентябрь 2018\1 сентября\20180903_105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2953613" cy="2465456"/>
          </a:xfrm>
          <a:prstGeom prst="rect">
            <a:avLst/>
          </a:prstGeom>
          <a:noFill/>
        </p:spPr>
      </p:pic>
      <p:pic>
        <p:nvPicPr>
          <p:cNvPr id="5" name="Picture 7" descr="F:\Детсад 48\3.подгот 9 гр20 18-19г\9гр 01.09\9 гр ноябрь\обучен.грамот\20181121_081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0"/>
            <a:ext cx="2878591" cy="2289520"/>
          </a:xfrm>
          <a:prstGeom prst="rect">
            <a:avLst/>
          </a:prstGeom>
          <a:noFill/>
        </p:spPr>
      </p:pic>
      <p:pic>
        <p:nvPicPr>
          <p:cNvPr id="6" name="Picture 4" descr="F:\Детсад 48\3.подгот 9 гр20 18-19г\9гр 01.09\октябрь 9 гр\игры\20181017_1603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869160"/>
            <a:ext cx="2545254" cy="1669520"/>
          </a:xfrm>
          <a:prstGeom prst="rect">
            <a:avLst/>
          </a:prstGeom>
          <a:noFill/>
        </p:spPr>
      </p:pic>
      <p:pic>
        <p:nvPicPr>
          <p:cNvPr id="7" name="Picture 6" descr="F:\Детсад 48\3.подгот 9 гр20 18-19г\9гр 01.09\октябрь 9 гр\прогулки\IMG-20181018-WA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808312" cy="211146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Беседы : «Как играть и не ссориться, «Мой дом, моя семья», слушание и пение песен о дружбе «Улыбка», «Настоящий друг»</a:t>
            </a:r>
          </a:p>
          <a:p>
            <a:endParaRPr lang="ru-RU" sz="2000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67544" y="620688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Разучивание стихотворения 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Матусовский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чего начинается Родина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</a:t>
            </a:r>
            <a:r>
              <a:rPr lang="ru-RU" sz="2000" dirty="0" smtClean="0"/>
              <a:t> игровое упражнение «Тепло рук»,  «Я рисую счастливый мир»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лефон\выставки\IMG-20190106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72408" cy="2414316"/>
          </a:xfrm>
          <a:prstGeom prst="rect">
            <a:avLst/>
          </a:prstGeom>
          <a:noFill/>
        </p:spPr>
      </p:pic>
      <p:pic>
        <p:nvPicPr>
          <p:cNvPr id="1027" name="Picture 3" descr="F:\Детсад 48\3.подгот 9 гр20 18-19г\9гр 01.09\октябрь 9 гр\конструирование\IMG-20181029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346445" cy="2448272"/>
          </a:xfrm>
          <a:prstGeom prst="rect">
            <a:avLst/>
          </a:prstGeom>
          <a:noFill/>
        </p:spPr>
      </p:pic>
      <p:pic>
        <p:nvPicPr>
          <p:cNvPr id="1028" name="Picture 4" descr="F:\Детсад 48\3.подгот 9 гр20 18-19г\9гр 01.09\октябрь 9 гр\лепка\20181102_12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269006" cy="2451755"/>
          </a:xfrm>
          <a:prstGeom prst="rect">
            <a:avLst/>
          </a:prstGeom>
          <a:noFill/>
        </p:spPr>
      </p:pic>
      <p:pic>
        <p:nvPicPr>
          <p:cNvPr id="2" name="Picture 2" descr="C:\Users\User\Desktop\фото атт\20190119_205323.jpg"/>
          <p:cNvPicPr>
            <a:picLocks noChangeAspect="1" noChangeArrowheads="1"/>
          </p:cNvPicPr>
          <p:nvPr/>
        </p:nvPicPr>
        <p:blipFill>
          <a:blip r:embed="rId5" cstate="print"/>
          <a:srcRect l="5665" r="3695"/>
          <a:stretch>
            <a:fillRect/>
          </a:stretch>
        </p:blipFill>
        <p:spPr bwMode="auto">
          <a:xfrm>
            <a:off x="395536" y="4077072"/>
            <a:ext cx="2304256" cy="2592288"/>
          </a:xfrm>
          <a:prstGeom prst="rect">
            <a:avLst/>
          </a:prstGeom>
          <a:noFill/>
        </p:spPr>
      </p:pic>
      <p:pic>
        <p:nvPicPr>
          <p:cNvPr id="3" name="Picture 3" descr="C:\Users\User\Desktop\фото атт\20190119_205421.jpg"/>
          <p:cNvPicPr>
            <a:picLocks noChangeAspect="1" noChangeArrowheads="1"/>
          </p:cNvPicPr>
          <p:nvPr/>
        </p:nvPicPr>
        <p:blipFill>
          <a:blip r:embed="rId6" cstate="print"/>
          <a:srcRect l="3419" t="5128" b="12820"/>
          <a:stretch>
            <a:fillRect/>
          </a:stretch>
        </p:blipFill>
        <p:spPr bwMode="auto">
          <a:xfrm>
            <a:off x="6228184" y="3933056"/>
            <a:ext cx="2352074" cy="266429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1" y="398893"/>
            <a:ext cx="81369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Фотовыставка «Наша дружная группа», строим  город «Дружбы, участие в интернет конкурсе «Добрые дела», выставка поделок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пластилина  «Мой друг»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111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Отчет о реализации проекта «Вместе весело шагать»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2019-01-19T15:36:06Z</dcterms:created>
  <dcterms:modified xsi:type="dcterms:W3CDTF">2019-02-04T15:37:42Z</dcterms:modified>
</cp:coreProperties>
</file>