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3" r:id="rId6"/>
    <p:sldId id="261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BA88-3E4D-4081-AB14-B102766938E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B30C-F25E-417B-9D5C-E65C13CDB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1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BA88-3E4D-4081-AB14-B102766938E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B30C-F25E-417B-9D5C-E65C13CDB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63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BA88-3E4D-4081-AB14-B102766938E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B30C-F25E-417B-9D5C-E65C13CDB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8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BA88-3E4D-4081-AB14-B102766938E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B30C-F25E-417B-9D5C-E65C13CDB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1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BA88-3E4D-4081-AB14-B102766938E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B30C-F25E-417B-9D5C-E65C13CDB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35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BA88-3E4D-4081-AB14-B102766938E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B30C-F25E-417B-9D5C-E65C13CDB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0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BA88-3E4D-4081-AB14-B102766938E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B30C-F25E-417B-9D5C-E65C13CDB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29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BA88-3E4D-4081-AB14-B102766938E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B30C-F25E-417B-9D5C-E65C13CDB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2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BA88-3E4D-4081-AB14-B102766938E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B30C-F25E-417B-9D5C-E65C13CDB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1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BA88-3E4D-4081-AB14-B102766938E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B30C-F25E-417B-9D5C-E65C13CDB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81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BA88-3E4D-4081-AB14-B102766938E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B30C-F25E-417B-9D5C-E65C13CDB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1BA88-3E4D-4081-AB14-B102766938E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CB30C-F25E-417B-9D5C-E65C13CDB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31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0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4609"/>
            <a:ext cx="3960682" cy="315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75006"/>
            <a:ext cx="3960440" cy="313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85" y="3630073"/>
            <a:ext cx="3929431" cy="296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00" y="3689353"/>
            <a:ext cx="4005322" cy="290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5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64840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106688" cy="30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70775"/>
            <a:ext cx="6121847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6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31" y="242423"/>
            <a:ext cx="394622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777" y="295818"/>
            <a:ext cx="3284537" cy="32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20534"/>
            <a:ext cx="4286076" cy="285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7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7495">
            <a:off x="321454" y="2231993"/>
            <a:ext cx="4857550" cy="315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12675"/>
            <a:ext cx="4043494" cy="606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2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08" y="404664"/>
            <a:ext cx="3187826" cy="398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849" y="404664"/>
            <a:ext cx="2808312" cy="434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056452"/>
            <a:ext cx="4117385" cy="274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0" y="4074753"/>
            <a:ext cx="4254896" cy="270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2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33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2021-09-22T08:36:37Z</dcterms:created>
  <dcterms:modified xsi:type="dcterms:W3CDTF">2021-09-23T12:50:27Z</dcterms:modified>
</cp:coreProperties>
</file>