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3B3F4-1D18-41BC-BB81-99889E3CA42D}" type="datetimeFigureOut">
              <a:rPr lang="ru-RU" smtClean="0"/>
              <a:t>вт 04.11.25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A6236-15EC-4EDA-9C96-9E66E50A5D6C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4429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3B3F4-1D18-41BC-BB81-99889E3CA42D}" type="datetimeFigureOut">
              <a:rPr lang="ru-RU" smtClean="0"/>
              <a:t>вт 04.11.25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A6236-15EC-4EDA-9C96-9E66E50A5D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8045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3B3F4-1D18-41BC-BB81-99889E3CA42D}" type="datetimeFigureOut">
              <a:rPr lang="ru-RU" smtClean="0"/>
              <a:t>вт 04.11.25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A6236-15EC-4EDA-9C96-9E66E50A5D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069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3B3F4-1D18-41BC-BB81-99889E3CA42D}" type="datetimeFigureOut">
              <a:rPr lang="ru-RU" smtClean="0"/>
              <a:t>вт 04.11.25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A6236-15EC-4EDA-9C96-9E66E50A5D6C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857600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3B3F4-1D18-41BC-BB81-99889E3CA42D}" type="datetimeFigureOut">
              <a:rPr lang="ru-RU" smtClean="0"/>
              <a:t>вт 04.11.25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A6236-15EC-4EDA-9C96-9E66E50A5D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08718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3B3F4-1D18-41BC-BB81-99889E3CA42D}" type="datetimeFigureOut">
              <a:rPr lang="ru-RU" smtClean="0"/>
              <a:t>вт 04.11.25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A6236-15EC-4EDA-9C96-9E66E50A5D6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40496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3B3F4-1D18-41BC-BB81-99889E3CA42D}" type="datetimeFigureOut">
              <a:rPr lang="ru-RU" smtClean="0"/>
              <a:t>вт 04.11.25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A6236-15EC-4EDA-9C96-9E66E50A5D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8936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3B3F4-1D18-41BC-BB81-99889E3CA42D}" type="datetimeFigureOut">
              <a:rPr lang="ru-RU" smtClean="0"/>
              <a:t>вт 04.11.25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A6236-15EC-4EDA-9C96-9E66E50A5D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80878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3B3F4-1D18-41BC-BB81-99889E3CA42D}" type="datetimeFigureOut">
              <a:rPr lang="ru-RU" smtClean="0"/>
              <a:t>вт 04.11.25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A6236-15EC-4EDA-9C96-9E66E50A5D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299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3B3F4-1D18-41BC-BB81-99889E3CA42D}" type="datetimeFigureOut">
              <a:rPr lang="ru-RU" smtClean="0"/>
              <a:t>вт 04.11.25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A6236-15EC-4EDA-9C96-9E66E50A5D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932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3B3F4-1D18-41BC-BB81-99889E3CA42D}" type="datetimeFigureOut">
              <a:rPr lang="ru-RU" smtClean="0"/>
              <a:t>вт 04.11.25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A6236-15EC-4EDA-9C96-9E66E50A5D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784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3B3F4-1D18-41BC-BB81-99889E3CA42D}" type="datetimeFigureOut">
              <a:rPr lang="ru-RU" smtClean="0"/>
              <a:t>вт 04.11.25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A6236-15EC-4EDA-9C96-9E66E50A5D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543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3B3F4-1D18-41BC-BB81-99889E3CA42D}" type="datetimeFigureOut">
              <a:rPr lang="ru-RU" smtClean="0"/>
              <a:t>вт 04.11.25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A6236-15EC-4EDA-9C96-9E66E50A5D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3920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3B3F4-1D18-41BC-BB81-99889E3CA42D}" type="datetimeFigureOut">
              <a:rPr lang="ru-RU" smtClean="0"/>
              <a:t>вт 04.11.25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A6236-15EC-4EDA-9C96-9E66E50A5D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3080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3B3F4-1D18-41BC-BB81-99889E3CA42D}" type="datetimeFigureOut">
              <a:rPr lang="ru-RU" smtClean="0"/>
              <a:t>вт 04.11.25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A6236-15EC-4EDA-9C96-9E66E50A5D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5715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3B3F4-1D18-41BC-BB81-99889E3CA42D}" type="datetimeFigureOut">
              <a:rPr lang="ru-RU" smtClean="0"/>
              <a:t>вт 04.11.25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A6236-15EC-4EDA-9C96-9E66E50A5D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204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3B3F4-1D18-41BC-BB81-99889E3CA42D}" type="datetimeFigureOut">
              <a:rPr lang="ru-RU" smtClean="0"/>
              <a:t>вт 04.11.25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A6236-15EC-4EDA-9C96-9E66E50A5D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876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A23B3F4-1D18-41BC-BB81-99889E3CA42D}" type="datetimeFigureOut">
              <a:rPr lang="ru-RU" smtClean="0"/>
              <a:t>вт 04.11.25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98A6236-15EC-4EDA-9C96-9E66E50A5D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915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7793" y="120056"/>
            <a:ext cx="8001000" cy="2971801"/>
          </a:xfrm>
        </p:spPr>
        <p:txBody>
          <a:bodyPr/>
          <a:lstStyle/>
          <a:p>
            <a:r>
              <a:rPr lang="ru-RU" dirty="0" smtClean="0"/>
              <a:t>«Бабушкины рецепты»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7793" y="4523509"/>
            <a:ext cx="7891752" cy="1947333"/>
          </a:xfrm>
        </p:spPr>
        <p:txBody>
          <a:bodyPr/>
          <a:lstStyle/>
          <a:p>
            <a:r>
              <a:rPr lang="ru-RU" dirty="0" smtClean="0"/>
              <a:t>Муниципальное автономное дошкольное образовательное учреждение «Детский сад № 48»</a:t>
            </a:r>
          </a:p>
          <a:p>
            <a:r>
              <a:rPr lang="ru-RU" dirty="0" smtClean="0"/>
              <a:t>Воспитатель: Петунина </a:t>
            </a:r>
            <a:r>
              <a:rPr lang="ru-RU" dirty="0" err="1" smtClean="0"/>
              <a:t>Энже</a:t>
            </a:r>
            <a:r>
              <a:rPr lang="ru-RU" dirty="0" smtClean="0"/>
              <a:t> Рустамовна</a:t>
            </a:r>
          </a:p>
          <a:p>
            <a:r>
              <a:rPr lang="ru-RU" dirty="0" smtClean="0"/>
              <a:t>Воспитанница: Конопля Элина Владимировна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036" y="0"/>
            <a:ext cx="4046838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479964" y="3211913"/>
            <a:ext cx="2802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Шарлотка с яблоками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41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Нарезаем яблоки на кусочки и добавляем в тесто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10" b="6310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70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Перемешиваем тесто с яблоками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70" b="6770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72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6557" y="2777837"/>
            <a:ext cx="6582497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Форму для запекания смазываем сливочным маслом и выкладываем полученное тесто.</a:t>
            </a:r>
            <a:br>
              <a:rPr lang="ru-RU" dirty="0" smtClean="0"/>
            </a:br>
            <a:r>
              <a:rPr lang="ru-RU" dirty="0" smtClean="0"/>
              <a:t>Ставим в разогретую духовку на 180 градусов на 45 минут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30" b="753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3026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Наслаждаемся полученным десертом!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1" b="2741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50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4213" y="284018"/>
            <a:ext cx="10058400" cy="2743200"/>
          </a:xfrm>
        </p:spPr>
        <p:txBody>
          <a:bodyPr/>
          <a:lstStyle/>
          <a:p>
            <a:r>
              <a:rPr lang="ru-RU" dirty="0" smtClean="0"/>
              <a:t>Тема: «Бабушкины Рецепты»</a:t>
            </a:r>
            <a:br>
              <a:rPr lang="ru-RU" dirty="0" smtClean="0"/>
            </a:br>
            <a:r>
              <a:rPr lang="ru-RU" sz="2000" dirty="0" smtClean="0"/>
              <a:t>изготовление блюда «шарлотка»</a:t>
            </a:r>
            <a:endParaRPr lang="ru-RU" sz="2000" dirty="0"/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684213" y="3151909"/>
            <a:ext cx="10058400" cy="2743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 smtClean="0"/>
              <a:t>Цель проекта: </a:t>
            </a:r>
          </a:p>
          <a:p>
            <a:r>
              <a:rPr lang="ru-RU" sz="2000" dirty="0" smtClean="0"/>
              <a:t>-приобщение к семейным традициям;</a:t>
            </a:r>
          </a:p>
          <a:p>
            <a:r>
              <a:rPr lang="ru-RU" sz="2000" dirty="0" smtClean="0"/>
              <a:t>-получение новых кулинарных знаний.</a:t>
            </a:r>
            <a:r>
              <a:rPr lang="ru-RU" dirty="0" smtClean="0"/>
              <a:t>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403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4213" y="-69271"/>
            <a:ext cx="10058400" cy="2743200"/>
          </a:xfrm>
        </p:spPr>
        <p:txBody>
          <a:bodyPr/>
          <a:lstStyle/>
          <a:p>
            <a:r>
              <a:rPr lang="ru-RU" dirty="0" smtClean="0"/>
              <a:t>Объект исследования:</a:t>
            </a:r>
            <a:br>
              <a:rPr lang="ru-RU" dirty="0" smtClean="0"/>
            </a:br>
            <a:r>
              <a:rPr lang="ru-RU" sz="2000" dirty="0" smtClean="0"/>
              <a:t>технология изготовления яблочного пирога</a:t>
            </a:r>
            <a:endParaRPr lang="ru-RU" sz="2000" dirty="0"/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684213" y="1558637"/>
            <a:ext cx="10058400" cy="2743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 smtClean="0"/>
              <a:t>актуальность проекта: </a:t>
            </a:r>
          </a:p>
          <a:p>
            <a:r>
              <a:rPr lang="ru-RU" sz="2000" dirty="0"/>
              <a:t>-Изучение истории происхождения яблочного пирога «Шарлотка</a:t>
            </a:r>
            <a:r>
              <a:rPr lang="ru-RU" sz="2000" dirty="0" smtClean="0"/>
              <a:t>»;</a:t>
            </a:r>
          </a:p>
          <a:p>
            <a:r>
              <a:rPr lang="ru-RU" sz="2000" dirty="0" smtClean="0"/>
              <a:t>-Поэтапное изучение популярного десерта;</a:t>
            </a: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684213" y="3671454"/>
            <a:ext cx="10058400" cy="2743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 smtClean="0"/>
              <a:t>гипотеза:</a:t>
            </a:r>
            <a:br>
              <a:rPr lang="ru-RU" dirty="0" smtClean="0"/>
            </a:br>
            <a:r>
              <a:rPr lang="ru-RU" sz="2000" dirty="0" smtClean="0"/>
              <a:t>«Шарлотка» является одним из самых простых и популярных рецептов в кулинарии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75929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722812" y="512619"/>
            <a:ext cx="6019800" cy="1143000"/>
          </a:xfrm>
        </p:spPr>
        <p:txBody>
          <a:bodyPr/>
          <a:lstStyle/>
          <a:p>
            <a:r>
              <a:rPr lang="ru-RU" dirty="0" smtClean="0"/>
              <a:t>История происхождения блюда «Шарлотка»: </a:t>
            </a:r>
            <a:endParaRPr lang="ru-RU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" r="2171"/>
          <a:stretch>
            <a:fillRect/>
          </a:stretch>
        </p:blipFill>
        <p:spPr/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431867" y="1862666"/>
            <a:ext cx="7053552" cy="3623734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Шарлотка – французское сладкое блюдо.</a:t>
            </a:r>
          </a:p>
          <a:p>
            <a:pPr algn="just"/>
            <a:r>
              <a:rPr lang="ru-RU" dirty="0">
                <a:solidFill>
                  <a:schemeClr val="tx1"/>
                </a:solidFill>
              </a:rPr>
              <a:t>Русская шарлотка была придумана в начале XIX века французским поваром Мари Антуаном </a:t>
            </a:r>
            <a:r>
              <a:rPr lang="ru-RU" dirty="0" err="1">
                <a:solidFill>
                  <a:schemeClr val="tx1"/>
                </a:solidFill>
              </a:rPr>
              <a:t>Каремом</a:t>
            </a:r>
            <a:r>
              <a:rPr lang="ru-RU" dirty="0">
                <a:solidFill>
                  <a:schemeClr val="tx1"/>
                </a:solidFill>
              </a:rPr>
              <a:t>, состоявшим на службе у Александра I. Первоначально блюдо называлось </a:t>
            </a:r>
            <a:r>
              <a:rPr lang="ru-RU" i="1" dirty="0" err="1">
                <a:solidFill>
                  <a:schemeClr val="tx1"/>
                </a:solidFill>
              </a:rPr>
              <a:t>charlotte</a:t>
            </a:r>
            <a:r>
              <a:rPr lang="ru-RU" i="1" dirty="0">
                <a:solidFill>
                  <a:schemeClr val="tx1"/>
                </a:solidFill>
              </a:rPr>
              <a:t> à </a:t>
            </a:r>
            <a:r>
              <a:rPr lang="ru-RU" i="1" dirty="0" err="1">
                <a:solidFill>
                  <a:schemeClr val="tx1"/>
                </a:solidFill>
              </a:rPr>
              <a:t>la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parisienne</a:t>
            </a:r>
            <a:r>
              <a:rPr lang="ru-RU" dirty="0">
                <a:solidFill>
                  <a:schemeClr val="tx1"/>
                </a:solidFill>
              </a:rPr>
              <a:t> (парижская шарлотка), позже десерт прославился по всему миру под именем </a:t>
            </a:r>
            <a:r>
              <a:rPr lang="ru-RU" i="1" dirty="0" err="1">
                <a:solidFill>
                  <a:schemeClr val="tx1"/>
                </a:solidFill>
              </a:rPr>
              <a:t>charlotte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russe</a:t>
            </a:r>
            <a:r>
              <a:rPr lang="ru-RU" dirty="0">
                <a:solidFill>
                  <a:schemeClr val="tx1"/>
                </a:solidFill>
              </a:rPr>
              <a:t> (русская шарлотка). Для изготовления русской шарлотки форму выкладывают печеньем савоярди или готовым бисквитом и заполняют баварским кремом и взбитыми сливками</a:t>
            </a:r>
            <a:r>
              <a:rPr lang="ru-RU" baseline="30000" dirty="0" smtClean="0">
                <a:solidFill>
                  <a:schemeClr val="tx1"/>
                </a:solidFill>
              </a:rPr>
              <a:t>[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  <a:r>
              <a:rPr lang="ru-RU" dirty="0">
                <a:solidFill>
                  <a:schemeClr val="tx1"/>
                </a:solidFill>
              </a:rPr>
              <a:t>Затем десерт следует остудить до затвердения.</a:t>
            </a:r>
          </a:p>
          <a:p>
            <a:pPr algn="just"/>
            <a:r>
              <a:rPr lang="ru-RU" dirty="0">
                <a:solidFill>
                  <a:schemeClr val="tx1"/>
                </a:solidFill>
              </a:rPr>
              <a:t>В советское время, в рамках борьбы с «низкопоклонством перед Западом», была переименована в «яблочную бабку</a:t>
            </a:r>
            <a:r>
              <a:rPr lang="ru-RU" dirty="0" smtClean="0">
                <a:solidFill>
                  <a:schemeClr val="tx1"/>
                </a:solidFill>
              </a:rPr>
              <a:t>». </a:t>
            </a:r>
            <a:r>
              <a:rPr lang="ru-RU" dirty="0">
                <a:solidFill>
                  <a:schemeClr val="tx1"/>
                </a:solidFill>
              </a:rPr>
              <a:t>В «Книге о вкусной и здоровой пище» 1952 года данный рецепт именуется «шарлоткой». А в издании 1955 года — «бабкой из белого хлеба с яблоками</a:t>
            </a:r>
            <a:r>
              <a:rPr lang="ru-RU" dirty="0" smtClean="0">
                <a:solidFill>
                  <a:schemeClr val="tx1"/>
                </a:solidFill>
              </a:rPr>
              <a:t>».</a:t>
            </a:r>
            <a:endParaRPr lang="ru-RU" dirty="0">
              <a:solidFill>
                <a:schemeClr val="tx1"/>
              </a:solidFill>
            </a:endParaRPr>
          </a:p>
          <a:p>
            <a:pPr algn="just"/>
            <a:r>
              <a:rPr lang="ru-RU" dirty="0">
                <a:solidFill>
                  <a:schemeClr val="tx1"/>
                </a:solidFill>
              </a:rPr>
              <a:t>В настоящее время на территории СНГ шарлоткой называется лёгкий в приготовлении яблочный пирог, который представляет собой бисквит с начинкой из нарезанных яблок.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103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Ингредиенты:</a:t>
            </a:r>
            <a:endParaRPr lang="ru-RU" dirty="0"/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7" r="2167"/>
          <a:stretch>
            <a:fillRect/>
          </a:stretch>
        </p:blipFill>
        <p:spPr/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pPr marL="342900" indent="-342900">
              <a:buFontTx/>
              <a:buChar char="-"/>
            </a:pPr>
            <a:r>
              <a:rPr lang="ru-RU" sz="2000" dirty="0" smtClean="0">
                <a:solidFill>
                  <a:schemeClr val="tx1"/>
                </a:solidFill>
              </a:rPr>
              <a:t>4 куриных яйца;</a:t>
            </a:r>
          </a:p>
          <a:p>
            <a:pPr marL="342900" indent="-342900">
              <a:buFontTx/>
              <a:buChar char="-"/>
            </a:pPr>
            <a:r>
              <a:rPr lang="ru-RU" sz="2000" dirty="0" smtClean="0">
                <a:solidFill>
                  <a:schemeClr val="tx1"/>
                </a:solidFill>
              </a:rPr>
              <a:t>Мука 300 г;</a:t>
            </a:r>
          </a:p>
          <a:p>
            <a:pPr marL="342900" indent="-342900">
              <a:buFontTx/>
              <a:buChar char="-"/>
            </a:pPr>
            <a:r>
              <a:rPr lang="ru-RU" sz="2000" dirty="0" smtClean="0">
                <a:solidFill>
                  <a:schemeClr val="tx1"/>
                </a:solidFill>
              </a:rPr>
              <a:t>Сахар 150 г;</a:t>
            </a:r>
          </a:p>
          <a:p>
            <a:pPr marL="342900" indent="-342900">
              <a:buFontTx/>
              <a:buChar char="-"/>
            </a:pPr>
            <a:r>
              <a:rPr lang="ru-RU" sz="2000" dirty="0" smtClean="0">
                <a:solidFill>
                  <a:schemeClr val="tx1"/>
                </a:solidFill>
              </a:rPr>
              <a:t>Яблоки 3 </a:t>
            </a:r>
            <a:r>
              <a:rPr lang="ru-RU" sz="2000" dirty="0" err="1" smtClean="0">
                <a:solidFill>
                  <a:schemeClr val="tx1"/>
                </a:solidFill>
              </a:rPr>
              <a:t>шт</a:t>
            </a:r>
            <a:r>
              <a:rPr lang="ru-RU" sz="2000" dirty="0" smtClean="0">
                <a:solidFill>
                  <a:schemeClr val="tx1"/>
                </a:solidFill>
              </a:rPr>
              <a:t>;</a:t>
            </a:r>
          </a:p>
          <a:p>
            <a:pPr marL="342900" indent="-342900">
              <a:buFontTx/>
              <a:buChar char="-"/>
            </a:pPr>
            <a:r>
              <a:rPr lang="ru-RU" sz="2000" dirty="0" err="1" smtClean="0">
                <a:solidFill>
                  <a:schemeClr val="tx1"/>
                </a:solidFill>
              </a:rPr>
              <a:t>Рахрыхлитель</a:t>
            </a:r>
            <a:r>
              <a:rPr lang="ru-RU" sz="2000" dirty="0" smtClean="0">
                <a:solidFill>
                  <a:schemeClr val="tx1"/>
                </a:solidFill>
              </a:rPr>
              <a:t>;</a:t>
            </a:r>
          </a:p>
          <a:p>
            <a:pPr marL="342900" indent="-342900">
              <a:buFontTx/>
              <a:buChar char="-"/>
            </a:pPr>
            <a:r>
              <a:rPr lang="ru-RU" sz="2000" dirty="0" smtClean="0">
                <a:solidFill>
                  <a:schemeClr val="tx1"/>
                </a:solidFill>
              </a:rPr>
              <a:t>Сливочное масло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22248" y="654014"/>
            <a:ext cx="715411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Рецепт «Шарлотки»</a:t>
            </a:r>
            <a:endParaRPr lang="ru-RU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9033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Разбиваем яйца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43" b="7943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76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Добавляем сахар и перемешиваем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79" b="8179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7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Постепенно добавляем муку </a:t>
            </a:r>
            <a:r>
              <a:rPr lang="ru-RU" smtClean="0"/>
              <a:t>и </a:t>
            </a:r>
            <a:r>
              <a:rPr lang="ru-RU" smtClean="0"/>
              <a:t>разрыхлитель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0" b="7770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52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Перемешиваем всё до однородной массы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96" b="4596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19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85</TotalTime>
  <Words>163</Words>
  <Application>Microsoft Office PowerPoint</Application>
  <PresentationFormat>Широкоэкранный</PresentationFormat>
  <Paragraphs>35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Century Gothic</vt:lpstr>
      <vt:lpstr>Wingdings 3</vt:lpstr>
      <vt:lpstr>Сектор</vt:lpstr>
      <vt:lpstr>«Бабушкины рецепты»</vt:lpstr>
      <vt:lpstr>Тема: «Бабушкины Рецепты» изготовление блюда «шарлотка»</vt:lpstr>
      <vt:lpstr>Объект исследования: технология изготовления яблочного пирога</vt:lpstr>
      <vt:lpstr>История происхождения блюда «Шарлотка»: </vt:lpstr>
      <vt:lpstr>Ингредиенты:</vt:lpstr>
      <vt:lpstr>Разбиваем яйца</vt:lpstr>
      <vt:lpstr>Добавляем сахар и перемешиваем</vt:lpstr>
      <vt:lpstr>Постепенно добавляем муку и разрыхлитель</vt:lpstr>
      <vt:lpstr>Перемешиваем всё до однородной массы</vt:lpstr>
      <vt:lpstr>Нарезаем яблоки на кусочки и добавляем в тесто</vt:lpstr>
      <vt:lpstr>Перемешиваем тесто с яблоками</vt:lpstr>
      <vt:lpstr>Форму для запекания смазываем сливочным маслом и выкладываем полученное тесто. Ставим в разогретую духовку на 180 градусов на 45 минут</vt:lpstr>
      <vt:lpstr>Наслаждаемся полученным десертом!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«Бабушкины рецепты»</dc:title>
  <dc:creator>Пользователь</dc:creator>
  <cp:lastModifiedBy>Пользователь</cp:lastModifiedBy>
  <cp:revision>10</cp:revision>
  <dcterms:created xsi:type="dcterms:W3CDTF">2025-11-04T13:54:10Z</dcterms:created>
  <dcterms:modified xsi:type="dcterms:W3CDTF">2025-11-04T15:34:16Z</dcterms:modified>
</cp:coreProperties>
</file>