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61" r:id="rId3"/>
    <p:sldId id="262" r:id="rId4"/>
    <p:sldId id="259" r:id="rId5"/>
    <p:sldId id="263" r:id="rId6"/>
    <p:sldId id="257" r:id="rId7"/>
    <p:sldId id="258" r:id="rId8"/>
    <p:sldId id="264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ECCD18-6952-426D-90DA-FD6A6587FCBB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9D562E-FDA4-4AD3-A23E-F8039DC9F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9D562E-FDA4-4AD3-A23E-F8039DC9F7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6AD1-49DC-4821-9913-F7B18BB5EBA2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B48D924-0635-4C89-AC84-7611A4888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6AD1-49DC-4821-9913-F7B18BB5EBA2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D924-0635-4C89-AC84-7611A4888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6AD1-49DC-4821-9913-F7B18BB5EBA2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D924-0635-4C89-AC84-7611A4888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6AD1-49DC-4821-9913-F7B18BB5EBA2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B48D924-0635-4C89-AC84-7611A4888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6AD1-49DC-4821-9913-F7B18BB5EBA2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D924-0635-4C89-AC84-7611A48882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6AD1-49DC-4821-9913-F7B18BB5EBA2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D924-0635-4C89-AC84-7611A4888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6AD1-49DC-4821-9913-F7B18BB5EBA2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B48D924-0635-4C89-AC84-7611A48882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6AD1-49DC-4821-9913-F7B18BB5EBA2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D924-0635-4C89-AC84-7611A4888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6AD1-49DC-4821-9913-F7B18BB5EBA2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D924-0635-4C89-AC84-7611A4888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6AD1-49DC-4821-9913-F7B18BB5EBA2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D924-0635-4C89-AC84-7611A48882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06AD1-49DC-4821-9913-F7B18BB5EBA2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8D924-0635-4C89-AC84-7611A48882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8706AD1-49DC-4821-9913-F7B18BB5EBA2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B48D924-0635-4C89-AC84-7611A48882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628800"/>
            <a:ext cx="6336704" cy="122237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2060848"/>
            <a:ext cx="7128792" cy="936104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Отчет по проекту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«В стране народных промыслов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        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средняя группа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24128" y="5445224"/>
            <a:ext cx="26588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Подготовила и провела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Воспитатель Паньшина Н.Н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827584" y="404664"/>
            <a:ext cx="7380312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 Знакомство с народными промыслами формирует у дошкольников: патриотические чувства; эстетический вкус; уважение к культурному наследию; творческие способности и мелкую моторику.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Цель: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познакомить детей с разнообразием народных промыслов России,  сформировать интерес к декоративно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‑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прикладному искусству.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познакомить с основными видами народных промыслов (гжель, хохлома,  дымковская игрушка, матрёшка и др.).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развивать восприятие цвета, формы, орнамента.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обогащать словарный запас по теме.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развивать творческие навыки в рисовании, лепке, аппликации.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воспитывать уважение к труду народных мастеров. привлекать родителей к совместной деятельности.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Участники дети средней группы (4–5 лет); воспитатели; родители. Сроки реализации 1 месяц (4 недели).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899592" y="4653136"/>
            <a:ext cx="77768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Планируемые результаты дети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 узнают 4–5 видов народных промыслов; научатся различать характерные узоры и цвета; смогут создавать простые элементы росписи; проявят интерес к народному творчеству; расширят словарный запас по теме.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79512" y="260648"/>
            <a:ext cx="82089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Беседы: «Что такое народный промысел?»,«Дымковская игрушка: история и особенности»,«Волшебная гжель», «Золотая хохлома»</a:t>
            </a: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«Русская матрёшка».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Рассматривание альбомов и подлинных изделий; экскурсия в 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мини‑музей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Знакомство детей с видами народного декоративно-прикладного искусства (гжель, хохлома, матрёшка, дымковская игрушка и др.);    с материалами, из которых создаются изделия (глина, дерево).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User\Desktop\9 uh\9 гр средняя 25-26\Народные промыслы\20260113_1707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628800"/>
            <a:ext cx="2508949" cy="1693590"/>
          </a:xfrm>
          <a:prstGeom prst="rect">
            <a:avLst/>
          </a:prstGeom>
          <a:noFill/>
        </p:spPr>
      </p:pic>
      <p:pic>
        <p:nvPicPr>
          <p:cNvPr id="5" name="Picture 6" descr="C:\Users\User\Desktop\9 uh\9 гр средняя 25-26\Народные промыслы\20260113_1632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44824"/>
            <a:ext cx="2271622" cy="2312876"/>
          </a:xfrm>
          <a:prstGeom prst="rect">
            <a:avLst/>
          </a:prstGeom>
          <a:noFill/>
        </p:spPr>
      </p:pic>
      <p:pic>
        <p:nvPicPr>
          <p:cNvPr id="6" name="Picture 5" descr="C:\Users\User\Desktop\9 uh\9 гр средняя 25-26\Народные промыслы\20260113_1632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293096"/>
            <a:ext cx="2088232" cy="2353977"/>
          </a:xfrm>
          <a:prstGeom prst="rect">
            <a:avLst/>
          </a:prstGeom>
          <a:noFill/>
        </p:spPr>
      </p:pic>
      <p:pic>
        <p:nvPicPr>
          <p:cNvPr id="7" name="Picture 7" descr="C:\Users\User\Desktop\9 uh\9 гр средняя 25-26\Народные промыслы\20260113_1620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1628800"/>
            <a:ext cx="2877489" cy="3888432"/>
          </a:xfrm>
          <a:prstGeom prst="rect">
            <a:avLst/>
          </a:prstGeom>
          <a:noFill/>
        </p:spPr>
      </p:pic>
      <p:pic>
        <p:nvPicPr>
          <p:cNvPr id="8" name="Picture 7" descr="C:\Users\User\Desktop\9 uh\9 гр средняя 25-26\Народные промыслы\20260113_16093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4869160"/>
            <a:ext cx="1728440" cy="1656184"/>
          </a:xfrm>
          <a:prstGeom prst="rect">
            <a:avLst/>
          </a:prstGeom>
          <a:noFill/>
        </p:spPr>
      </p:pic>
      <p:pic>
        <p:nvPicPr>
          <p:cNvPr id="4" name="Picture 5" descr="C:\Users\User\Desktop\9 uh\9 гр средняя 25-26\Народные промыслы\20260113_16502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3573016"/>
            <a:ext cx="3105538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Users\User\Desktop\9 uh\9 гр средняя 25-26\Народные промыслы\3765e897-3285-4fcf-9787-831194d8dae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260648"/>
            <a:ext cx="2232248" cy="2721217"/>
          </a:xfrm>
          <a:prstGeom prst="rect">
            <a:avLst/>
          </a:prstGeom>
          <a:noFill/>
        </p:spPr>
      </p:pic>
      <p:pic>
        <p:nvPicPr>
          <p:cNvPr id="4100" name="Picture 4" descr="C:\Users\User\Desktop\9 uh\9 гр средняя 25-26\Народные промыслы\20260113_1650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2656"/>
            <a:ext cx="2930893" cy="2376264"/>
          </a:xfrm>
          <a:prstGeom prst="rect">
            <a:avLst/>
          </a:prstGeom>
          <a:noFill/>
        </p:spPr>
      </p:pic>
      <p:pic>
        <p:nvPicPr>
          <p:cNvPr id="4101" name="Picture 5" descr="C:\Users\User\Desktop\9 uh\9 гр средняя 25-26\Народные промыслы\e06c0a2d-0f4b-44ea-8098-5c3ee520ebf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3429000"/>
            <a:ext cx="3168352" cy="3012697"/>
          </a:xfrm>
          <a:prstGeom prst="rect">
            <a:avLst/>
          </a:prstGeom>
          <a:noFill/>
        </p:spPr>
      </p:pic>
      <p:pic>
        <p:nvPicPr>
          <p:cNvPr id="4102" name="Picture 6" descr="C:\Users\User\Desktop\9 uh\9 гр средняя 25-26\Народные промыслы\697ca635-326b-4420-84a5-beecb472a8e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260648"/>
            <a:ext cx="2148107" cy="2564904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179512" y="2996952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Знакомство с народными промыслами России и Свердловской области. Организация мини - музея «Народные промыслы Свердловской области»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4" name="Picture 8" descr="C:\Users\User\Desktop\9 uh\9 гр средняя 25-26\Народные промыслы\20260113_1609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7744" y="3789040"/>
            <a:ext cx="2982421" cy="2664296"/>
          </a:xfrm>
          <a:prstGeom prst="rect">
            <a:avLst/>
          </a:prstGeom>
          <a:noFill/>
        </p:spPr>
      </p:pic>
      <p:pic>
        <p:nvPicPr>
          <p:cNvPr id="4105" name="Picture 9" descr="C:\Users\User\Desktop\9 uh\9 гр средняя 25-26\Народные промыслы\20260113_16360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3679321"/>
            <a:ext cx="1944216" cy="2629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9 uh\9 гр средняя 25-26\Народные промыслы\20260113_161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2448272" cy="2426890"/>
          </a:xfrm>
          <a:prstGeom prst="rect">
            <a:avLst/>
          </a:prstGeom>
          <a:noFill/>
        </p:spPr>
      </p:pic>
      <p:pic>
        <p:nvPicPr>
          <p:cNvPr id="3" name="Picture 3" descr="C:\Users\User\Desktop\9 uh\9 гр средняя 25-26\Народные промыслы\20260113_1706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88640"/>
            <a:ext cx="2952328" cy="2254246"/>
          </a:xfrm>
          <a:prstGeom prst="rect">
            <a:avLst/>
          </a:prstGeom>
          <a:noFill/>
        </p:spPr>
      </p:pic>
      <p:pic>
        <p:nvPicPr>
          <p:cNvPr id="4" name="Picture 2" descr="C:\Users\User\Desktop\9 uh\9 гр средняя 25-26\Народные промыслы\20260114_0736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2509" y="4341101"/>
            <a:ext cx="2688298" cy="2016224"/>
          </a:xfrm>
          <a:prstGeom prst="rect">
            <a:avLst/>
          </a:prstGeom>
          <a:noFill/>
        </p:spPr>
      </p:pic>
      <p:pic>
        <p:nvPicPr>
          <p:cNvPr id="5" name="Picture 6" descr="C:\Users\User\Desktop\9 uh\9 гр средняя 25-26\Народные промыслы\20260114_0742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188640"/>
            <a:ext cx="2072635" cy="2347605"/>
          </a:xfrm>
          <a:prstGeom prst="rect">
            <a:avLst/>
          </a:prstGeom>
          <a:noFill/>
        </p:spPr>
      </p:pic>
      <p:pic>
        <p:nvPicPr>
          <p:cNvPr id="6" name="Picture 6" descr="C:\Users\User\Desktop\9 uh\9 гр средняя 25-26\Народные промыслы\20260113_1635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3768" y="4077072"/>
            <a:ext cx="2160240" cy="2533036"/>
          </a:xfrm>
          <a:prstGeom prst="rect">
            <a:avLst/>
          </a:prstGeom>
          <a:noFill/>
        </p:spPr>
      </p:pic>
      <p:pic>
        <p:nvPicPr>
          <p:cNvPr id="8" name="Picture 3" descr="C:\Users\User\Desktop\9 uh\9 гр средняя 25-26\Народные промыслы\20260113_16362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8024" y="4077072"/>
            <a:ext cx="2092561" cy="2397232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51520" y="2564904"/>
            <a:ext cx="727280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учились различать характерные особенности разных видов росписи: типичные узоры,         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цветовые сочетания,   композиционные приёмы;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осваивали технику создания простых элементов народной росписи  (круги, точки, прямые и волнистые линии,   кольца);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составляли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узоры по мотивам народных промыслов на  бумаге 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9 uh\9 гр средняя 25-26\Народные промыслы\20260113_16114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48264" y="3933056"/>
            <a:ext cx="2015732" cy="2608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323528" y="301879"/>
            <a:ext cx="82089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Художественное творчество: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рисование «Хохлома»; аппликация «Укрась посуду»»;  лепка «Дымковская лошадка»; роспись бумажных заготовок «Хохломские мотивы»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 descr="C:\Users\User\Desktop\9 uh\9 гр средняя 25-26\Народные промыслы\20260114_1038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24744"/>
            <a:ext cx="2736304" cy="2071382"/>
          </a:xfrm>
          <a:prstGeom prst="rect">
            <a:avLst/>
          </a:prstGeom>
          <a:noFill/>
        </p:spPr>
      </p:pic>
      <p:pic>
        <p:nvPicPr>
          <p:cNvPr id="12" name="Picture 8" descr="C:\Users\User\Desktop\9 uh\9 гр средняя 25-26\Народные промыслы\20260113_1758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501008"/>
            <a:ext cx="2170999" cy="3030132"/>
          </a:xfrm>
          <a:prstGeom prst="rect">
            <a:avLst/>
          </a:prstGeom>
          <a:noFill/>
        </p:spPr>
      </p:pic>
      <p:pic>
        <p:nvPicPr>
          <p:cNvPr id="13" name="Picture 7" descr="C:\Users\User\Desktop\9 uh\9 гр средняя 25-26\Народные промыслы\20260114_0727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3717032"/>
            <a:ext cx="2140176" cy="2780928"/>
          </a:xfrm>
          <a:prstGeom prst="rect">
            <a:avLst/>
          </a:prstGeom>
          <a:noFill/>
        </p:spPr>
      </p:pic>
      <p:pic>
        <p:nvPicPr>
          <p:cNvPr id="2050" name="Picture 2" descr="C:\Users\User\Desktop\9 uh\9 гр средняя 25-26\Народные промыслы\a25fba78-cb6c-42e7-8ae0-f462b790cf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5989497" y="3451664"/>
            <a:ext cx="2325138" cy="3431939"/>
          </a:xfrm>
          <a:prstGeom prst="rect">
            <a:avLst/>
          </a:prstGeom>
          <a:noFill/>
        </p:spPr>
      </p:pic>
      <p:pic>
        <p:nvPicPr>
          <p:cNvPr id="2051" name="Picture 3" descr="C:\Users\User\Desktop\9 uh\9 гр средняя 25-26\Народные промыслы\20260113_17001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32040" y="1124744"/>
            <a:ext cx="3901816" cy="2736304"/>
          </a:xfrm>
          <a:prstGeom prst="rect">
            <a:avLst/>
          </a:prstGeom>
          <a:noFill/>
        </p:spPr>
      </p:pic>
      <p:pic>
        <p:nvPicPr>
          <p:cNvPr id="2052" name="Picture 4" descr="C:\Users\User\Desktop\9 uh\9 гр средняя 25-26\Народные промыслы\20260114_10393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3848" y="1196752"/>
            <a:ext cx="1642971" cy="2232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9 uh\9 гр средняя 25-26\Народные промыслы\20260113_1636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1974765" cy="243161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51520" y="2708920"/>
            <a:ext cx="56166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Игровая деятельность: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дидактические игры: «Найди пару», «Собери узор», «Угадай промысел»; «Угадай роспись по элементу узора»,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«Лото»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сюжетно‑ролевые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игры: «Мастерская», «Ярмарка»; народные подвижные игры: «Каравай»,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«Солнышко».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5" descr="C:\Users\User\Desktop\9 uh\9 гр средняя 25-26\Народные промыслы\20260114_0735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4365104"/>
            <a:ext cx="1710190" cy="2280253"/>
          </a:xfrm>
          <a:prstGeom prst="rect">
            <a:avLst/>
          </a:prstGeom>
          <a:noFill/>
        </p:spPr>
      </p:pic>
      <p:pic>
        <p:nvPicPr>
          <p:cNvPr id="12" name="Picture 2" descr="C:\Users\User\Desktop\9 uh\9 гр средняя 25-26\Народные промыслы\20260114_0720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4293096"/>
            <a:ext cx="1872208" cy="2318497"/>
          </a:xfrm>
          <a:prstGeom prst="rect">
            <a:avLst/>
          </a:prstGeom>
          <a:noFill/>
        </p:spPr>
      </p:pic>
      <p:pic>
        <p:nvPicPr>
          <p:cNvPr id="13" name="Picture 9" descr="C:\Users\User\Desktop\9 uh\9 гр средняя 25-26\Народные промыслы\20260113_1739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476672"/>
            <a:ext cx="2632761" cy="2016224"/>
          </a:xfrm>
          <a:prstGeom prst="rect">
            <a:avLst/>
          </a:prstGeom>
          <a:noFill/>
        </p:spPr>
      </p:pic>
      <p:pic>
        <p:nvPicPr>
          <p:cNvPr id="14" name="Picture 6" descr="C:\Users\User\Desktop\9 uh\9 гр средняя 25-26\Народные промыслы\20260113_1721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4293096"/>
            <a:ext cx="1815666" cy="2420888"/>
          </a:xfrm>
          <a:prstGeom prst="rect">
            <a:avLst/>
          </a:prstGeom>
          <a:noFill/>
        </p:spPr>
      </p:pic>
      <p:pic>
        <p:nvPicPr>
          <p:cNvPr id="15" name="Picture 11" descr="C:\Users\User\Desktop\9 uh\9гр 2 мл 24-25г\игры своб\20250114_07225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152" y="4797152"/>
            <a:ext cx="2964197" cy="1800200"/>
          </a:xfrm>
          <a:prstGeom prst="rect">
            <a:avLst/>
          </a:prstGeom>
          <a:noFill/>
        </p:spPr>
      </p:pic>
      <p:pic>
        <p:nvPicPr>
          <p:cNvPr id="16" name="Picture 10" descr="C:\Users\User\Desktop\9 uh\9 гр средняя 25-26\дни рождения\д.р Софы\20250905_16160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84168" y="2708920"/>
            <a:ext cx="2640294" cy="1980220"/>
          </a:xfrm>
          <a:prstGeom prst="rect">
            <a:avLst/>
          </a:prstGeom>
          <a:noFill/>
        </p:spPr>
      </p:pic>
      <p:pic>
        <p:nvPicPr>
          <p:cNvPr id="5121" name="Picture 1" descr="C:\Users\User\Desktop\9 uh\9 гр средняя 25-26\Народные промыслы\20260113_164440.jpg"/>
          <p:cNvPicPr>
            <a:picLocks noChangeAspect="1" noChangeArrowheads="1"/>
          </p:cNvPicPr>
          <p:nvPr/>
        </p:nvPicPr>
        <p:blipFill>
          <a:blip r:embed="rId9" cstate="print"/>
          <a:srcRect r="12987" b="37316"/>
          <a:stretch>
            <a:fillRect/>
          </a:stretch>
        </p:blipFill>
        <p:spPr bwMode="auto">
          <a:xfrm>
            <a:off x="5652120" y="404664"/>
            <a:ext cx="3240360" cy="1944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12776"/>
            <a:ext cx="2952328" cy="2112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18" descr="C:\Users\User\Desktop\9 uh\9 гр средняя 25-26\Народные промыслы\ed51c0e8-ea52-4337-991d-fe618e3cf79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412776"/>
            <a:ext cx="3751427" cy="2119555"/>
          </a:xfrm>
          <a:prstGeom prst="rect">
            <a:avLst/>
          </a:prstGeom>
          <a:noFill/>
        </p:spPr>
      </p:pic>
      <p:pic>
        <p:nvPicPr>
          <p:cNvPr id="4" name="Picture 2" descr="C:\Users\User\Desktop\9 uh\9 гр средняя 25-26\Народные промыслы\812abe19-8a8d-49d8-949a-c37957674f1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861048"/>
            <a:ext cx="4163844" cy="2524330"/>
          </a:xfrm>
          <a:prstGeom prst="rect">
            <a:avLst/>
          </a:prstGeom>
          <a:noFill/>
        </p:spPr>
      </p:pic>
      <p:pic>
        <p:nvPicPr>
          <p:cNvPr id="23554" name="Picture 2" descr="C:\Users\User\Desktop\9 uh\9 гр средняя 25-26\Народные промыслы\20260113_1645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3717032"/>
            <a:ext cx="3275417" cy="2664296"/>
          </a:xfrm>
          <a:prstGeom prst="rect">
            <a:avLst/>
          </a:prstGeom>
          <a:noFill/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683568" y="300227"/>
            <a:ext cx="813690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итогу проекта в средней группе были  успешно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реализованы следующие мероприятия: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выставка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детских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Мастера‑молодцы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                                                                                    викторина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Знатоки народных промыслов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                                                                                                                   организация мини-музея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Народные промыслы Свердловской области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11560" y="836712"/>
            <a:ext cx="802838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 итогам реализации проекта «Народные промыслы» в средней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группе  достигнуты следующие результаты: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 познакомились с основными видами народных промыслов (дымковская игрушка,    хохломская роспись, гжель, матрёшка и др.) России и Свердловской области.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научились различать характерные особенности разных видов росписи: типичные узоры, цветовые сочетания, композиционные приёмы.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освоили технику создания простых элементов народной росписи  (круги, точки, прямые и волнистые линии, кольца);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научились составлять узоры по мотивам народных промыслов на  бумаге и объёмных     формах;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приобрели начальные навыки работы с художественными материалами (кисти, гуашь,    бумага, пластилин).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обогатили словарный запас терминами, связанными с народными  промыслами                 ( «дымковская игрушка», «хохломская  роспись», «гжельский узор»);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216</TotalTime>
  <Words>56</Words>
  <Application>Microsoft Office PowerPoint</Application>
  <PresentationFormat>Экран (4:3)</PresentationFormat>
  <Paragraphs>32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23</cp:revision>
  <dcterms:created xsi:type="dcterms:W3CDTF">2026-01-17T10:34:18Z</dcterms:created>
  <dcterms:modified xsi:type="dcterms:W3CDTF">2026-01-18T04:26:45Z</dcterms:modified>
</cp:coreProperties>
</file>