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1" r:id="rId3"/>
    <p:sldId id="262" r:id="rId4"/>
    <p:sldId id="259" r:id="rId5"/>
    <p:sldId id="263" r:id="rId6"/>
    <p:sldId id="257" r:id="rId7"/>
    <p:sldId id="258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CCD18-6952-426D-90DA-FD6A6587FCBB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562E-FDA4-4AD3-A23E-F8039DC9F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D562E-FDA4-4AD3-A23E-F8039DC9F7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706AD1-49DC-4821-9913-F7B18BB5EBA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48D924-0635-4C89-AC84-7611A4888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336704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7128792" cy="9361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по проекту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«В стране народных промыслов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445224"/>
            <a:ext cx="2658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Паньшина Н.Н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404664"/>
            <a:ext cx="73803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Знакомство с народными промыслами формирует у дошкольников: патриотические чувства; эстетический вкус; уважение к культурному наследию; творческие способности и мелкую моторику.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познакомить детей с разнообразием народных промыслов России,  сформировать интерес к декоративно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‑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прикладному искусству.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 с основными видами народных промыслов (гжель, хохлома,  дымковская игрушка, матрёшка и др.).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 восприятие цвета, формы, орнамента.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 словарный запас по теме.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 творческие навыки в рисовании, лепке, аппликации.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 уважение к труду народных мастеров. привлекать родителей к совместной деятельности.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дети средней группы (4–5 лет); воспитатели; родители. Сроки реализации 1 месяц (4 недели).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4653136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 результаты дети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узнают 4–5 видов народных промыслов; научатся различать характерные узоры и цвета; смогут создавать простые элементы росписи; проявят интерес к народному творчеству; расширят словарный запас по 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60648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Беседы: «Что такое народный промысел?»,«Дымковская игрушка: история и особенности»,«Волшебная гжель», «Золотая хохлома»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«Русская матрёшка».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 альбомов и подлинных изделий; экскурсия в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мини‑музей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детей с видами народного декоративно-прикладного искусства (гжель, хохлома, матрёшка, дымковская игрушка и др.);    с материалами, из которых создаются изделия (глина, дерево).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9 uh\9 гр средняя 25-26\Народные промыслы\20260113_17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508949" cy="1693590"/>
          </a:xfrm>
          <a:prstGeom prst="rect">
            <a:avLst/>
          </a:prstGeom>
          <a:noFill/>
        </p:spPr>
      </p:pic>
      <p:pic>
        <p:nvPicPr>
          <p:cNvPr id="5" name="Picture 6" descr="C:\Users\User\Desktop\9 uh\9 гр средняя 25-26\Народные промыслы\20260113_16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271622" cy="2312876"/>
          </a:xfrm>
          <a:prstGeom prst="rect">
            <a:avLst/>
          </a:prstGeom>
          <a:noFill/>
        </p:spPr>
      </p:pic>
      <p:pic>
        <p:nvPicPr>
          <p:cNvPr id="6" name="Picture 5" descr="C:\Users\User\Desktop\9 uh\9 гр средняя 25-26\Народные промыслы\20260113_16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088232" cy="2353977"/>
          </a:xfrm>
          <a:prstGeom prst="rect">
            <a:avLst/>
          </a:prstGeom>
          <a:noFill/>
        </p:spPr>
      </p:pic>
      <p:pic>
        <p:nvPicPr>
          <p:cNvPr id="7" name="Picture 7" descr="C:\Users\User\Desktop\9 uh\9 гр средняя 25-26\Народные промыслы\20260113_162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628800"/>
            <a:ext cx="2877489" cy="3888432"/>
          </a:xfrm>
          <a:prstGeom prst="rect">
            <a:avLst/>
          </a:prstGeom>
          <a:noFill/>
        </p:spPr>
      </p:pic>
      <p:pic>
        <p:nvPicPr>
          <p:cNvPr id="8" name="Picture 7" descr="C:\Users\User\Desktop\9 uh\9 гр средняя 25-26\Народные промыслы\20260113_160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869160"/>
            <a:ext cx="1728440" cy="1656184"/>
          </a:xfrm>
          <a:prstGeom prst="rect">
            <a:avLst/>
          </a:prstGeom>
          <a:noFill/>
        </p:spPr>
      </p:pic>
      <p:pic>
        <p:nvPicPr>
          <p:cNvPr id="4" name="Picture 5" descr="C:\Users\User\Desktop\9 uh\9 гр средняя 25-26\Народные промыслы\20260113_165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573016"/>
            <a:ext cx="310553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9 uh\9 гр средняя 25-26\Народные промыслы\3765e897-3285-4fcf-9787-831194d8da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232248" cy="2721217"/>
          </a:xfrm>
          <a:prstGeom prst="rect">
            <a:avLst/>
          </a:prstGeom>
          <a:noFill/>
        </p:spPr>
      </p:pic>
      <p:pic>
        <p:nvPicPr>
          <p:cNvPr id="4100" name="Picture 4" descr="C:\Users\User\Desktop\9 uh\9 гр средняя 25-26\Народные промыслы\20260113_16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930893" cy="2376264"/>
          </a:xfrm>
          <a:prstGeom prst="rect">
            <a:avLst/>
          </a:prstGeom>
          <a:noFill/>
        </p:spPr>
      </p:pic>
      <p:pic>
        <p:nvPicPr>
          <p:cNvPr id="4101" name="Picture 5" descr="C:\Users\User\Desktop\9 uh\9 гр средняя 25-26\Народные промыслы\e06c0a2d-0f4b-44ea-8098-5c3ee520eb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168352" cy="3012697"/>
          </a:xfrm>
          <a:prstGeom prst="rect">
            <a:avLst/>
          </a:prstGeom>
          <a:noFill/>
        </p:spPr>
      </p:pic>
      <p:pic>
        <p:nvPicPr>
          <p:cNvPr id="4102" name="Picture 6" descr="C:\Users\User\Desktop\9 uh\9 гр средняя 25-26\Народные промыслы\697ca635-326b-4420-84a5-beecb472a8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60648"/>
            <a:ext cx="2148107" cy="25649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299695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с народными промыслами России и Свердловской области. Организация мини - музея «Народные промыслы Свердловской области»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Users\User\Desktop\9 uh\9 гр средняя 25-26\Народные промыслы\20260113_160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789040"/>
            <a:ext cx="2982421" cy="2664296"/>
          </a:xfrm>
          <a:prstGeom prst="rect">
            <a:avLst/>
          </a:prstGeom>
          <a:noFill/>
        </p:spPr>
      </p:pic>
      <p:pic>
        <p:nvPicPr>
          <p:cNvPr id="4105" name="Picture 9" descr="C:\Users\User\Desktop\9 uh\9 гр средняя 25-26\Народные промыслы\20260113_163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79321"/>
            <a:ext cx="1944216" cy="262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9 uh\9 гр средняя 25-26\Народные промыслы\20260113_161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448272" cy="2426890"/>
          </a:xfrm>
          <a:prstGeom prst="rect">
            <a:avLst/>
          </a:prstGeom>
          <a:noFill/>
        </p:spPr>
      </p:pic>
      <p:pic>
        <p:nvPicPr>
          <p:cNvPr id="3" name="Picture 3" descr="C:\Users\User\Desktop\9 uh\9 гр средняя 25-26\Народные промыслы\20260113_17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952328" cy="2254246"/>
          </a:xfrm>
          <a:prstGeom prst="rect">
            <a:avLst/>
          </a:prstGeom>
          <a:noFill/>
        </p:spPr>
      </p:pic>
      <p:pic>
        <p:nvPicPr>
          <p:cNvPr id="4" name="Picture 2" descr="C:\Users\User\Desktop\9 uh\9 гр средняя 25-26\Народные промыслы\20260114_073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2509" y="4341101"/>
            <a:ext cx="2688298" cy="2016224"/>
          </a:xfrm>
          <a:prstGeom prst="rect">
            <a:avLst/>
          </a:prstGeom>
          <a:noFill/>
        </p:spPr>
      </p:pic>
      <p:pic>
        <p:nvPicPr>
          <p:cNvPr id="5" name="Picture 6" descr="C:\Users\User\Desktop\9 uh\9 гр средняя 25-26\Народные промыслы\20260114_074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8640"/>
            <a:ext cx="2072635" cy="2347605"/>
          </a:xfrm>
          <a:prstGeom prst="rect">
            <a:avLst/>
          </a:prstGeom>
          <a:noFill/>
        </p:spPr>
      </p:pic>
      <p:pic>
        <p:nvPicPr>
          <p:cNvPr id="6" name="Picture 6" descr="C:\Users\User\Desktop\9 uh\9 гр средняя 25-26\Народные промыслы\20260113_163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077072"/>
            <a:ext cx="2160240" cy="2533036"/>
          </a:xfrm>
          <a:prstGeom prst="rect">
            <a:avLst/>
          </a:prstGeom>
          <a:noFill/>
        </p:spPr>
      </p:pic>
      <p:pic>
        <p:nvPicPr>
          <p:cNvPr id="8" name="Picture 3" descr="C:\Users\User\Desktop\9 uh\9 гр средняя 25-26\Народные промыслы\20260113_1636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77072"/>
            <a:ext cx="2092561" cy="239723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564904"/>
            <a:ext cx="7272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учились различать характерные особенности разных видов росписи: типичные узоры, 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цветовые сочетания,   композиционные приёмы;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осваивали технику создания простых элементов народной росписи  (круги, точки, прямые и волнистые линии,   кольца);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составляли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узоры по мотивам народных промыслов на  бумаге 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9 uh\9 гр средняя 25-26\Народные промыслы\20260113_1611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933056"/>
            <a:ext cx="2015732" cy="2608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3528" y="301879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 творчество: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рисование «Хохлома»; аппликация «Укрась посуду»»;  лепка «Дымковская лошадка»; роспись бумажных заготовок «Хохломские мотивы»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User\Desktop\9 uh\9 гр средняя 25-26\Народные промыслы\20260114_103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736304" cy="2071382"/>
          </a:xfrm>
          <a:prstGeom prst="rect">
            <a:avLst/>
          </a:prstGeom>
          <a:noFill/>
        </p:spPr>
      </p:pic>
      <p:pic>
        <p:nvPicPr>
          <p:cNvPr id="12" name="Picture 8" descr="C:\Users\User\Desktop\9 uh\9 гр средняя 25-26\Народные промыслы\20260113_175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2170999" cy="3030132"/>
          </a:xfrm>
          <a:prstGeom prst="rect">
            <a:avLst/>
          </a:prstGeom>
          <a:noFill/>
        </p:spPr>
      </p:pic>
      <p:pic>
        <p:nvPicPr>
          <p:cNvPr id="13" name="Picture 7" descr="C:\Users\User\Desktop\9 uh\9 гр средняя 25-26\Народные промыслы\20260114_072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2140176" cy="2780928"/>
          </a:xfrm>
          <a:prstGeom prst="rect">
            <a:avLst/>
          </a:prstGeom>
          <a:noFill/>
        </p:spPr>
      </p:pic>
      <p:pic>
        <p:nvPicPr>
          <p:cNvPr id="2050" name="Picture 2" descr="C:\Users\User\Desktop\9 uh\9 гр средняя 25-26\Народные промыслы\a25fba78-cb6c-42e7-8ae0-f462b790cf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989497" y="3451664"/>
            <a:ext cx="2325138" cy="3431939"/>
          </a:xfrm>
          <a:prstGeom prst="rect">
            <a:avLst/>
          </a:prstGeom>
          <a:noFill/>
        </p:spPr>
      </p:pic>
      <p:pic>
        <p:nvPicPr>
          <p:cNvPr id="2051" name="Picture 3" descr="C:\Users\User\Desktop\9 uh\9 гр средняя 25-26\Народные промыслы\20260113_170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124744"/>
            <a:ext cx="3901816" cy="2736304"/>
          </a:xfrm>
          <a:prstGeom prst="rect">
            <a:avLst/>
          </a:prstGeom>
          <a:noFill/>
        </p:spPr>
      </p:pic>
      <p:pic>
        <p:nvPicPr>
          <p:cNvPr id="2052" name="Picture 4" descr="C:\Users\User\Desktop\9 uh\9 гр средняя 25-26\Народные промыслы\20260114_1039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196752"/>
            <a:ext cx="164297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9 uh\9 гр средняя 25-26\Народные промыслы\20260113_16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974765" cy="24316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70892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Игровая деятельность: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дидактические игры: «Найди пару», «Собери узор», «Угадай промысел»; «Угадай роспись по элементу узора»,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«Лото»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сюжетно‑ролевые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игры: «Мастерская», «Ярмарка»; народные подвижные игры: «Каравай»,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«Солнышко».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C:\Users\User\Desktop\9 uh\9 гр средняя 25-26\Народные промыслы\20260114_073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1710190" cy="2280253"/>
          </a:xfrm>
          <a:prstGeom prst="rect">
            <a:avLst/>
          </a:prstGeom>
          <a:noFill/>
        </p:spPr>
      </p:pic>
      <p:pic>
        <p:nvPicPr>
          <p:cNvPr id="12" name="Picture 2" descr="C:\Users\User\Desktop\9 uh\9 гр средняя 25-26\Народные промыслы\20260114_072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93096"/>
            <a:ext cx="1872208" cy="2318497"/>
          </a:xfrm>
          <a:prstGeom prst="rect">
            <a:avLst/>
          </a:prstGeom>
          <a:noFill/>
        </p:spPr>
      </p:pic>
      <p:pic>
        <p:nvPicPr>
          <p:cNvPr id="13" name="Picture 9" descr="C:\Users\User\Desktop\9 uh\9 гр средняя 25-26\Народные промыслы\20260113_173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6672"/>
            <a:ext cx="2632761" cy="2016224"/>
          </a:xfrm>
          <a:prstGeom prst="rect">
            <a:avLst/>
          </a:prstGeom>
          <a:noFill/>
        </p:spPr>
      </p:pic>
      <p:pic>
        <p:nvPicPr>
          <p:cNvPr id="14" name="Picture 6" descr="C:\Users\User\Desktop\9 uh\9 гр средняя 25-26\Народные промыслы\20260113_172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1815666" cy="2420888"/>
          </a:xfrm>
          <a:prstGeom prst="rect">
            <a:avLst/>
          </a:prstGeom>
          <a:noFill/>
        </p:spPr>
      </p:pic>
      <p:pic>
        <p:nvPicPr>
          <p:cNvPr id="15" name="Picture 11" descr="C:\Users\User\Desktop\9 uh\9гр 2 мл 24-25г\игры своб\20250114_072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97152"/>
            <a:ext cx="2964197" cy="1800200"/>
          </a:xfrm>
          <a:prstGeom prst="rect">
            <a:avLst/>
          </a:prstGeom>
          <a:noFill/>
        </p:spPr>
      </p:pic>
      <p:pic>
        <p:nvPicPr>
          <p:cNvPr id="16" name="Picture 10" descr="C:\Users\User\Desktop\9 uh\9 гр средняя 25-26\дни рождения\д.р Софы\20250905_161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708920"/>
            <a:ext cx="2640294" cy="1980220"/>
          </a:xfrm>
          <a:prstGeom prst="rect">
            <a:avLst/>
          </a:prstGeom>
          <a:noFill/>
        </p:spPr>
      </p:pic>
      <p:pic>
        <p:nvPicPr>
          <p:cNvPr id="5121" name="Picture 1" descr="C:\Users\User\Desktop\9 uh\9 гр средняя 25-26\Народные промыслы\20260113_164440.jpg"/>
          <p:cNvPicPr>
            <a:picLocks noChangeAspect="1" noChangeArrowheads="1"/>
          </p:cNvPicPr>
          <p:nvPr/>
        </p:nvPicPr>
        <p:blipFill>
          <a:blip r:embed="rId9" cstate="print"/>
          <a:srcRect r="12987" b="37316"/>
          <a:stretch>
            <a:fillRect/>
          </a:stretch>
        </p:blipFill>
        <p:spPr bwMode="auto">
          <a:xfrm>
            <a:off x="5652120" y="404664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52328" cy="211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8" descr="C:\Users\User\Desktop\9 uh\9 гр средняя 25-26\Народные промыслы\ed51c0e8-ea52-4337-991d-fe618e3cf7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751427" cy="2119555"/>
          </a:xfrm>
          <a:prstGeom prst="rect">
            <a:avLst/>
          </a:prstGeom>
          <a:noFill/>
        </p:spPr>
      </p:pic>
      <p:pic>
        <p:nvPicPr>
          <p:cNvPr id="4" name="Picture 2" descr="C:\Users\User\Desktop\9 uh\9 гр средняя 25-26\Народные промыслы\812abe19-8a8d-49d8-949a-c37957674f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4163844" cy="2524330"/>
          </a:xfrm>
          <a:prstGeom prst="rect">
            <a:avLst/>
          </a:prstGeom>
          <a:noFill/>
        </p:spPr>
      </p:pic>
      <p:pic>
        <p:nvPicPr>
          <p:cNvPr id="23554" name="Picture 2" descr="C:\Users\User\Desktop\9 uh\9 гр средняя 25-26\Народные промыслы\20260113_164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275417" cy="266429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3568" y="300227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итогу проекта в средней группе были  успешно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реализованы следующие мероприятия: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Мастера‑молодцы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                                                                        викторина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Знатоки народных промыслов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                                                                                                           организация мини-музея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промыслы Свердловской области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836712"/>
            <a:ext cx="80283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итогам реализации проекта «Народные промыслы» в средней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  достигнуты следующие результаты: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 познакомились с основными видами народных промыслов (дымковская игрушка,    хохломская роспись, гжель, матрёшка и др.) России и Свердловской области.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научились различать характерные особенности разных видов росписи: типичные узоры, цветовые сочетания, композиционные приёмы.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освоили технику создания простых элементов народной росписи  (круги, точки, прямые и волнистые линии, кольца);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научились составлять узоры по мотивам народных промыслов на  бумаге и объёмных     формах;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приобрели начальные навыки работы с художественными материалами (кисти, гуашь,    бумага, пластилин).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обогатили словарный запас терминами, связанными с народными  промыслами                 ( «дымковская игрушка», «хохломская  роспись», «гжельский узор»);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56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2026-01-17T10:34:18Z</dcterms:created>
  <dcterms:modified xsi:type="dcterms:W3CDTF">2026-01-18T04:26:45Z</dcterms:modified>
</cp:coreProperties>
</file>