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30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2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6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6A5-86AD-4473-AD5B-82839D5BD5E2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0D81-D579-4F57-80B4-D5FD4DE6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g"/><Relationship Id="rId7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3507" b="3626"/>
          <a:stretch/>
        </p:blipFill>
        <p:spPr>
          <a:xfrm>
            <a:off x="275230" y="313070"/>
            <a:ext cx="11641540" cy="6561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92816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проект по опытно-экспериментальной деятельности «Чудеса из мыла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9403" y="3879839"/>
            <a:ext cx="4362734" cy="1627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/>
              <a:t>Участники:</a:t>
            </a:r>
          </a:p>
          <a:p>
            <a:pPr>
              <a:spcBef>
                <a:spcPts val="0"/>
              </a:spcBef>
            </a:pPr>
            <a:r>
              <a:rPr lang="ru-RU" sz="1600" b="1" dirty="0" err="1"/>
              <a:t>Муртазин</a:t>
            </a:r>
            <a:r>
              <a:rPr lang="ru-RU" sz="1600" b="1" dirty="0"/>
              <a:t> Артур, воспитанник группы «</a:t>
            </a:r>
            <a:r>
              <a:rPr lang="ru-RU" sz="1600" b="1" dirty="0" smtClean="0"/>
              <a:t>Пчёлки</a:t>
            </a:r>
            <a:r>
              <a:rPr lang="ru-RU" sz="1600" b="1" dirty="0"/>
              <a:t>»</a:t>
            </a:r>
          </a:p>
          <a:p>
            <a:pPr>
              <a:spcBef>
                <a:spcPts val="0"/>
              </a:spcBef>
            </a:pPr>
            <a:r>
              <a:rPr lang="ru-RU" sz="1600" b="1" dirty="0"/>
              <a:t>Соколова Наталья Викторовна – мама</a:t>
            </a:r>
          </a:p>
          <a:p>
            <a:pPr>
              <a:spcBef>
                <a:spcPts val="0"/>
              </a:spcBef>
            </a:pPr>
            <a:r>
              <a:rPr lang="ru-RU" sz="1600" b="1" dirty="0"/>
              <a:t>Воспитатели: </a:t>
            </a:r>
            <a:endParaRPr lang="ru-RU" sz="1600" b="1" dirty="0" smtClean="0"/>
          </a:p>
          <a:p>
            <a:pPr>
              <a:spcBef>
                <a:spcPts val="0"/>
              </a:spcBef>
            </a:pPr>
            <a:r>
              <a:rPr lang="ru-RU" sz="1600" b="1" dirty="0" smtClean="0"/>
              <a:t>Паньшина </a:t>
            </a:r>
            <a:r>
              <a:rPr lang="ru-RU" sz="1600" b="1" dirty="0"/>
              <a:t>Надежда Николаевна</a:t>
            </a:r>
          </a:p>
          <a:p>
            <a:pPr>
              <a:spcBef>
                <a:spcPts val="0"/>
              </a:spcBef>
            </a:pPr>
            <a:r>
              <a:rPr lang="ru-RU" sz="1600" b="1" dirty="0"/>
              <a:t>Белоусова Ася Дмитриевна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230" y="104081"/>
            <a:ext cx="1164153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 48»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6746" y="159638"/>
            <a:ext cx="1036775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мылом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Понадобится: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Кусочек мыла, тонированная бумага, фломастеры.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эксперимента: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тонированном листке бумаги нарисовать рисунок мылом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Дорисовать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картину фломастерами.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67">
            <a:off x="9423020" y="3338248"/>
            <a:ext cx="2398148" cy="3197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555">
            <a:off x="6752832" y="2007931"/>
            <a:ext cx="2398148" cy="31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491">
            <a:off x="4192467" y="3347774"/>
            <a:ext cx="2398148" cy="3197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542">
            <a:off x="1766610" y="2067420"/>
            <a:ext cx="2398148" cy="3197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392">
            <a:off x="9451856" y="314147"/>
            <a:ext cx="2398148" cy="3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9897" y="218915"/>
            <a:ext cx="102939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Замерзшие мыльные пузыри.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пузыри.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Опыт проводится при низкой температуре на улице.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Надуть мыльный пузырь.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разных точках поверхности возникают мелкие кристаллики, которые быстро разрастаются и наконец, сливаются.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только пузырь полностью замерзнет, в его верхней части, вблизи конца трубки, образуется вмятина.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03" y="3516563"/>
            <a:ext cx="2269721" cy="3026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97">
            <a:off x="7096400" y="2624753"/>
            <a:ext cx="2269721" cy="3026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15" y="3516563"/>
            <a:ext cx="2269721" cy="3026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196">
            <a:off x="1714061" y="2823491"/>
            <a:ext cx="2269721" cy="30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5" y="0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5928" y="125214"/>
            <a:ext cx="777070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Артур показал как можно надувать гигантские мыльне пузыри детям в группе и устроил настоящее шоу «мыльных пузырей»!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Гигантские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мыльные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пузыри.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Понадобится</a:t>
            </a: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для изготовления больших мыльных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пузырей.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</a:t>
            </a: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Налить в тарелку мыльный раствор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Обмакнуть в раствор форму для выдувания.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Сразу достать форму и надувать мыльные пузыри.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"/>
          <a:stretch/>
        </p:blipFill>
        <p:spPr>
          <a:xfrm>
            <a:off x="9493135" y="214046"/>
            <a:ext cx="2435629" cy="1965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" t="571" r="11464" b="-571"/>
          <a:stretch/>
        </p:blipFill>
        <p:spPr>
          <a:xfrm>
            <a:off x="5713868" y="2689846"/>
            <a:ext cx="2640423" cy="2220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88" y="4324549"/>
            <a:ext cx="2961309" cy="2220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278">
            <a:off x="9291478" y="2318543"/>
            <a:ext cx="2606562" cy="2220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5539"/>
          <a:stretch/>
        </p:blipFill>
        <p:spPr>
          <a:xfrm rot="21114156">
            <a:off x="1678453" y="2912217"/>
            <a:ext cx="2234228" cy="2220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9"/>
          <a:stretch/>
        </p:blipFill>
        <p:spPr>
          <a:xfrm>
            <a:off x="7580218" y="4415989"/>
            <a:ext cx="2544684" cy="22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10236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6167" y="321454"/>
            <a:ext cx="103992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Артур многое узнал о свойствах мыла: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одного мыльного пузыря можно надуть другой, меньший размером, при этом большой пузырь останется целым;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(сухим мылом можно рисовать на темных листах бумаги, с помощью мыльного раствора получаются интересные разводы, которые, проявив фантазию, можно превратить в красивую картину); 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 застывают на морозе;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приспособлений для выдувания мыльных пузырей, такие как трубочка, наборы для выдувания больших пузырей, электрическая машинка для мыльных пузырей.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очень интересным и познавательным оказался опыт по изготовлению мыла в домашних условиях.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Оказывается, из обычного мыла можно получить цветное, любой формы и с любым ароматом.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8773" y="334279"/>
            <a:ext cx="930861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Замысел: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детском саду во время занятий мы с воспитанниками изучали мыло и его свойства. У каждого из детей было мыло разной формы, цвета, запаха. Дети исследовали его на ощупь, опускали в воду, рассматривали мыльную пену. Один из воспитанников группы, </a:t>
            </a:r>
            <a:r>
              <a:rPr lang="ru-RU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Муртазин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Артур, заинтересовался свойствами мыла, и они с мамой провели дома несколько увлекательных экспериментов и даже изготовили мыло в домашних условиях.</a:t>
            </a:r>
            <a:endParaRPr lang="ru-RU" sz="1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 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использовать мыло не по назначению, зная его свойства, а также изготовить мыло самостоятельно.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909">
            <a:off x="5747709" y="3568975"/>
            <a:ext cx="3353395" cy="2508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8959">
            <a:off x="2435341" y="3175961"/>
            <a:ext cx="2310359" cy="3088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478">
            <a:off x="9565815" y="3275842"/>
            <a:ext cx="2101174" cy="28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6789" y="353811"/>
            <a:ext cx="996286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Опытным путем исследовать свойства мыла, а также изготовить мыло в домашних условиях.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историей возникновения мыла.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Изучить технологию изготовления мыла в домашних условиях.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изготовить мыло в домашних условиях.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Доказать опытным путем, что мыло можно использовать в других видах деятельности. </a:t>
            </a:r>
            <a:endParaRPr lang="ru-RU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Мотивировать родителей и детей на совместную экспериментально-поисковую деятельность</a:t>
            </a:r>
          </a:p>
          <a:p>
            <a:pPr algn="just"/>
            <a:r>
              <a:rPr lang="ru-RU" sz="2000" i="1" dirty="0" smtClean="0"/>
              <a:t>      Ценность </a:t>
            </a:r>
            <a:r>
              <a:rPr lang="ru-RU" sz="2000" i="1" dirty="0"/>
              <a:t>практического эксперимента заключается в том, что наглядно обнаруживаются скрытые от непосредственного наблюдения стороны объекта или явления действительности; развиваются способности ребенка к определению проблемы и самостоятельному выбору путей ее решения; создается субъективно-новый продукт.</a:t>
            </a:r>
          </a:p>
          <a:p>
            <a:pPr algn="just"/>
            <a:r>
              <a:rPr lang="ru-RU" sz="2000" b="1" i="1" dirty="0" smtClean="0"/>
              <a:t>      Участники </a:t>
            </a:r>
            <a:r>
              <a:rPr lang="ru-RU" sz="2000" b="1" i="1" dirty="0"/>
              <a:t>проекта:</a:t>
            </a:r>
            <a:r>
              <a:rPr lang="ru-RU" sz="2000" i="1" dirty="0"/>
              <a:t> </a:t>
            </a:r>
            <a:r>
              <a:rPr lang="ru-RU" sz="2000" i="1" dirty="0" err="1"/>
              <a:t>Муртазин</a:t>
            </a:r>
            <a:r>
              <a:rPr lang="ru-RU" sz="2000" i="1" dirty="0"/>
              <a:t> Артур - воспитанник группы «</a:t>
            </a:r>
            <a:r>
              <a:rPr lang="ru-RU" sz="2000" i="1" dirty="0" smtClean="0"/>
              <a:t>Пчёлки</a:t>
            </a:r>
            <a:r>
              <a:rPr lang="ru-RU" sz="2000" i="1" dirty="0"/>
              <a:t>», Соколова Наталья Викторовна – мама, воспитатели: Паньшина Надежда Николаевна, Белоусова Ася Дмитриевна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481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2083" y="200883"/>
            <a:ext cx="641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Знакомство с историей возникновения мыла.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4734" y="812042"/>
            <a:ext cx="687392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давние времена, в Древнем Риме люди стали думать, как смыть грязь с жирной кожи.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прогоревшего костра оставалась зола, которую люди растворяли в воде и мылись этой водой.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58" y="200883"/>
            <a:ext cx="2946466" cy="29332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70184" y="3221990"/>
            <a:ext cx="558207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природе встречается много растений, способных образовывать пену. Они могут заменить мыло: ягоды бузины, солодка, мыльнянка лекарственная (её называют «мыльной травой», «собачьим мылом»).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7240" y="5512700"/>
            <a:ext cx="898229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придать мылу приятный запах, в мыло добавляли сок трав, плодов (например -  сок кокоса) лепестки цветов и тогда мыло приобретало определенный аромат.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55618" r="57497" b="6502"/>
          <a:stretch/>
        </p:blipFill>
        <p:spPr>
          <a:xfrm>
            <a:off x="4006915" y="3092389"/>
            <a:ext cx="2173261" cy="1601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t="57058" r="7197" b="3859"/>
          <a:stretch/>
        </p:blipFill>
        <p:spPr>
          <a:xfrm>
            <a:off x="1760638" y="2146121"/>
            <a:ext cx="2156269" cy="1593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18890" r="55956" b="45033"/>
          <a:stretch/>
        </p:blipFill>
        <p:spPr>
          <a:xfrm>
            <a:off x="1734734" y="3893064"/>
            <a:ext cx="2182173" cy="14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3704" y="214531"/>
            <a:ext cx="6800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изготовления мыла в домашних условиях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55" y="890727"/>
            <a:ext cx="9745142" cy="55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1011" y="200883"/>
            <a:ext cx="5992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Изготовление мыла в домашних условиях.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3848" y="662548"/>
            <a:ext cx="1032253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Понадобится: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мыльная основа, микроволновая печь, стакан для растворения мыльной основы, красители, </a:t>
            </a:r>
            <a:r>
              <a:rPr lang="ru-RU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ароматизаторы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формы для изготовления мыла.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эксперимента: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101">
            <a:off x="6818218" y="1304746"/>
            <a:ext cx="2180640" cy="290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921">
            <a:off x="9636478" y="1242545"/>
            <a:ext cx="2180640" cy="290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3848" y="1710527"/>
            <a:ext cx="468600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Мыльную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основу нарезать небольшими кусочками и поместить в микроволновую печь до полного растворения.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3848" y="2866451"/>
            <a:ext cx="473038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Добавить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растворенную основу краситель и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ароматизатор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37" y="3703826"/>
            <a:ext cx="1970207" cy="2626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415">
            <a:off x="1531488" y="3790101"/>
            <a:ext cx="1970207" cy="2626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219">
            <a:off x="6012933" y="3816296"/>
            <a:ext cx="1970207" cy="26269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17" y="3986629"/>
            <a:ext cx="196215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0"/>
            <a:ext cx="10827224" cy="6847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3223" y="157312"/>
            <a:ext cx="844341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Разлить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полученную смесь в формочки.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309">
            <a:off x="2040585" y="700305"/>
            <a:ext cx="2350046" cy="313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38">
            <a:off x="4943063" y="709201"/>
            <a:ext cx="2350046" cy="31333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09906" y="2138911"/>
            <a:ext cx="41862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Подождать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 мыло застынет. Мыло готово!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38" y="3384980"/>
            <a:ext cx="2461463" cy="3281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13" y="3148022"/>
            <a:ext cx="4544999" cy="34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64776" y="10236"/>
            <a:ext cx="10827224" cy="6847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4984" y="135678"/>
            <a:ext cx="10272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мылом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 для мыльных пузырей с красителем, соломинка, тарелка.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1.Смочить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тарелку водой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2.Обмакнуть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соломинку в мыльный раствор, выдуть пузырь и осторожно положить его на стекло – получился купол.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3.Хорошо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смочить соломинку в мыльном растворе и осторожно проткнуть первый купол и подуть в соломинку. Получился купол поменьше.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155">
            <a:off x="5713913" y="2835430"/>
            <a:ext cx="2010962" cy="2681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588">
            <a:off x="1595655" y="2908610"/>
            <a:ext cx="2010962" cy="2681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818">
            <a:off x="7724188" y="3800786"/>
            <a:ext cx="2010962" cy="2681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755">
            <a:off x="9820928" y="2801018"/>
            <a:ext cx="2010962" cy="2681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48">
            <a:off x="3634788" y="3812677"/>
            <a:ext cx="2010962" cy="26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1371598" y="5799"/>
            <a:ext cx="10827224" cy="6846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394">
            <a:off x="8098235" y="2393083"/>
            <a:ext cx="1867335" cy="2489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84885"/>
          <a:stretch/>
        </p:blipFill>
        <p:spPr>
          <a:xfrm>
            <a:off x="-528" y="5799"/>
            <a:ext cx="1365304" cy="68464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0518" y="146445"/>
            <a:ext cx="10149385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мыльными </a:t>
            </a:r>
            <a:r>
              <a:rPr lang="ru-RU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пузырями</a:t>
            </a:r>
            <a:endParaRPr lang="en-US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Понадобится</a:t>
            </a: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Раствор для мыльных пузырей с красителем, соломинка, тарелка, лист белой бумаги, емкости для мыльной воды,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фломастеры.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</a:t>
            </a:r>
            <a:r>
              <a:rPr lang="ru-RU" i="1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Жидкость для мыльных пузырей разлить по стаканчикам и добавить красители.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Цветные пузыри пускать на белый лист бумаги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высыхания красок, можно дорисовать картину фломастерами.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265">
            <a:off x="10045476" y="1110239"/>
            <a:ext cx="1867335" cy="2489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51" y="4135269"/>
            <a:ext cx="1867335" cy="2489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4" y="4135269"/>
            <a:ext cx="1834746" cy="2446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566">
            <a:off x="1755256" y="2563661"/>
            <a:ext cx="1832357" cy="2443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714">
            <a:off x="5351374" y="2487223"/>
            <a:ext cx="1832357" cy="2443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850">
            <a:off x="6544265" y="4135269"/>
            <a:ext cx="1834747" cy="24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833</Words>
  <Application>Microsoft Office PowerPoint</Application>
  <PresentationFormat>Произвольный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Семейный проект по опытно-экспериментальной деятельности «Чудеса из мыла»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проект по опытно-экспериментальной деятельности «Чудеса из мыла»</dc:title>
  <dc:creator>MAOU_SOSH48@gmail.com</dc:creator>
  <cp:lastModifiedBy>Nitro</cp:lastModifiedBy>
  <cp:revision>13</cp:revision>
  <dcterms:created xsi:type="dcterms:W3CDTF">2024-02-12T11:10:59Z</dcterms:created>
  <dcterms:modified xsi:type="dcterms:W3CDTF">2024-02-18T09:17:10Z</dcterms:modified>
</cp:coreProperties>
</file>