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3861048"/>
            <a:ext cx="5540896" cy="1900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Отчет о реализации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проекта «В мире профессий»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Старшая группа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Воспитатели: Паньшина Н.Н., Белоусова А.Д.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MG_20211206_1958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88822">
            <a:off x="133578" y="587579"/>
            <a:ext cx="3862601" cy="1854908"/>
          </a:xfrm>
          <a:prstGeom prst="rect">
            <a:avLst/>
          </a:prstGeom>
        </p:spPr>
      </p:pic>
      <p:pic>
        <p:nvPicPr>
          <p:cNvPr id="5" name="Рисунок 4" descr="IMG_20220513_1003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12310">
            <a:off x="859059" y="2555283"/>
            <a:ext cx="2325493" cy="3108949"/>
          </a:xfrm>
          <a:prstGeom prst="rect">
            <a:avLst/>
          </a:prstGeom>
        </p:spPr>
      </p:pic>
      <p:pic>
        <p:nvPicPr>
          <p:cNvPr id="6" name="Рисунок 5" descr="IMG_20221012_1648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6520">
            <a:off x="6684574" y="697720"/>
            <a:ext cx="2213248" cy="2947597"/>
          </a:xfrm>
          <a:prstGeom prst="rect">
            <a:avLst/>
          </a:prstGeom>
        </p:spPr>
      </p:pic>
      <p:pic>
        <p:nvPicPr>
          <p:cNvPr id="7" name="Рисунок 6" descr="IMG-20220607-WA00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476672"/>
            <a:ext cx="2214246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Реализация проекта</a:t>
            </a:r>
            <a:endParaRPr lang="ru-RU" dirty="0"/>
          </a:p>
        </p:txBody>
      </p:sp>
      <p:pic>
        <p:nvPicPr>
          <p:cNvPr id="3" name="Рисунок 2" descr="20190405_093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9088" y="3284984"/>
            <a:ext cx="2784912" cy="3284984"/>
          </a:xfrm>
          <a:prstGeom prst="rect">
            <a:avLst/>
          </a:prstGeom>
        </p:spPr>
      </p:pic>
      <p:pic>
        <p:nvPicPr>
          <p:cNvPr id="4" name="Рисунок 3" descr="20190405_103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89040"/>
            <a:ext cx="3096344" cy="2322258"/>
          </a:xfrm>
          <a:prstGeom prst="rect">
            <a:avLst/>
          </a:prstGeom>
        </p:spPr>
      </p:pic>
      <p:pic>
        <p:nvPicPr>
          <p:cNvPr id="5" name="Рисунок 4" descr="20190405_0933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084851"/>
            <a:ext cx="2520280" cy="3360373"/>
          </a:xfrm>
          <a:prstGeom prst="rect">
            <a:avLst/>
          </a:prstGeom>
        </p:spPr>
      </p:pic>
      <p:pic>
        <p:nvPicPr>
          <p:cNvPr id="6" name="Рисунок 5" descr="IMG_20170927_1621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556792"/>
            <a:ext cx="3240360" cy="21559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63888" y="1556792"/>
            <a:ext cx="2585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Автомастерская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2276872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Добрый доктор Айболит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5949280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Профессия Врача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6165304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Овощи для супа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Реализация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8351840" cy="892696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 smtClean="0"/>
              <a:t>5. Для детей организованы экскурсии</a:t>
            </a:r>
            <a:r>
              <a:rPr lang="ru-RU" dirty="0" smtClean="0"/>
              <a:t>: «В прачечной», «Кто готовит нам обед», «Кабинет медсестры», «Пожарная машина»</a:t>
            </a:r>
            <a:endParaRPr lang="ru-RU" dirty="0"/>
          </a:p>
        </p:txBody>
      </p:sp>
      <p:pic>
        <p:nvPicPr>
          <p:cNvPr id="4" name="Рисунок 3" descr="56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25144"/>
            <a:ext cx="2839078" cy="2132856"/>
          </a:xfrm>
          <a:prstGeom prst="rect">
            <a:avLst/>
          </a:prstGeom>
        </p:spPr>
      </p:pic>
      <p:pic>
        <p:nvPicPr>
          <p:cNvPr id="5" name="Рисунок 4" descr="IMG_20221005_103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060848"/>
            <a:ext cx="1728192" cy="2301600"/>
          </a:xfrm>
          <a:prstGeom prst="rect">
            <a:avLst/>
          </a:prstGeom>
        </p:spPr>
      </p:pic>
      <p:pic>
        <p:nvPicPr>
          <p:cNvPr id="6" name="Рисунок 5" descr="IMG_20221005_1037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60848"/>
            <a:ext cx="1728192" cy="2301600"/>
          </a:xfrm>
          <a:prstGeom prst="rect">
            <a:avLst/>
          </a:prstGeom>
        </p:spPr>
      </p:pic>
      <p:pic>
        <p:nvPicPr>
          <p:cNvPr id="7" name="Рисунок 6" descr="IMG_20221005_1040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2132856"/>
            <a:ext cx="1728192" cy="2301600"/>
          </a:xfrm>
          <a:prstGeom prst="rect">
            <a:avLst/>
          </a:prstGeom>
        </p:spPr>
      </p:pic>
      <p:pic>
        <p:nvPicPr>
          <p:cNvPr id="8" name="Рисунок 7" descr="IMG_20221005_1045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4556400"/>
            <a:ext cx="1728192" cy="2301600"/>
          </a:xfrm>
          <a:prstGeom prst="rect">
            <a:avLst/>
          </a:prstGeom>
        </p:spPr>
      </p:pic>
      <p:pic>
        <p:nvPicPr>
          <p:cNvPr id="9" name="Рисунок 8" descr="IMG_20221005_1046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15808" y="4556400"/>
            <a:ext cx="1728192" cy="2301600"/>
          </a:xfrm>
          <a:prstGeom prst="rect">
            <a:avLst/>
          </a:prstGeom>
        </p:spPr>
      </p:pic>
      <p:pic>
        <p:nvPicPr>
          <p:cNvPr id="10" name="Рисунок 9" descr="IMG_20221005_10391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7" y="2132856"/>
            <a:ext cx="1728192" cy="230160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7544" y="4293096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В прачечной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4725144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Кто готовит нам обед?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80312" y="2708920"/>
            <a:ext cx="1763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Кабинет медсестры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15816" y="5805264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Пожарная машина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Реализация проекта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154076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6. В группе </a:t>
            </a:r>
            <a:r>
              <a:rPr lang="ru-RU" u="sng" dirty="0" smtClean="0"/>
              <a:t>оформлен уголок </a:t>
            </a:r>
            <a:r>
              <a:rPr lang="ru-RU" dirty="0" smtClean="0"/>
              <a:t>«Знакомство с профессиями», в который входят карточки с представителями разных профессий, дидактические игры «Кому что нужно», «Повар», «Парикмахер», «Модельер», «Чья одежда»загадки и стих и профессиях, атрибуты различных профессий.</a:t>
            </a:r>
            <a:endParaRPr lang="ru-RU" dirty="0"/>
          </a:p>
        </p:txBody>
      </p:sp>
      <p:pic>
        <p:nvPicPr>
          <p:cNvPr id="3" name="Рисунок 2" descr="20181016_125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068960"/>
            <a:ext cx="2592288" cy="1944216"/>
          </a:xfrm>
          <a:prstGeom prst="rect">
            <a:avLst/>
          </a:prstGeom>
        </p:spPr>
      </p:pic>
      <p:pic>
        <p:nvPicPr>
          <p:cNvPr id="4" name="Рисунок 3" descr="20181016_1256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96952"/>
            <a:ext cx="2688299" cy="2016224"/>
          </a:xfrm>
          <a:prstGeom prst="rect">
            <a:avLst/>
          </a:prstGeom>
        </p:spPr>
      </p:pic>
      <p:pic>
        <p:nvPicPr>
          <p:cNvPr id="5" name="Рисунок 4" descr="IMG-20221016-WA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789040"/>
            <a:ext cx="3833968" cy="2866490"/>
          </a:xfrm>
          <a:prstGeom prst="rect">
            <a:avLst/>
          </a:prstGeom>
        </p:spPr>
      </p:pic>
      <p:pic>
        <p:nvPicPr>
          <p:cNvPr id="6" name="Рисунок 5" descr="IMG-20221016-WA0011.jpg"/>
          <p:cNvPicPr>
            <a:picLocks noChangeAspect="1"/>
          </p:cNvPicPr>
          <p:nvPr/>
        </p:nvPicPr>
        <p:blipFill>
          <a:blip r:embed="rId5" cstate="print"/>
          <a:srcRect t="34469" b="6449"/>
          <a:stretch>
            <a:fillRect/>
          </a:stretch>
        </p:blipFill>
        <p:spPr>
          <a:xfrm>
            <a:off x="539552" y="5129808"/>
            <a:ext cx="3912326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Реализация проекта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3096344" cy="295232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7. </a:t>
            </a:r>
            <a:r>
              <a:rPr lang="ru-RU" u="sng" dirty="0" smtClean="0"/>
              <a:t>Проект проводился при активном участии родителей</a:t>
            </a:r>
            <a:r>
              <a:rPr lang="ru-RU" dirty="0" smtClean="0"/>
              <a:t>: для родителей проводились консультации, оформлен альбом «Профессии моей семьи», изготовлены книжки-малышки по ППБ, в гости к ребятам приходили родители и рассказывали о своей профессии – полицейский и стоматолог.</a:t>
            </a:r>
            <a:endParaRPr lang="ru-RU" dirty="0"/>
          </a:p>
        </p:txBody>
      </p:sp>
      <p:pic>
        <p:nvPicPr>
          <p:cNvPr id="3" name="Рисунок 2" descr="IMG_20221014_1705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507124"/>
            <a:ext cx="2915815" cy="2350876"/>
          </a:xfrm>
          <a:prstGeom prst="rect">
            <a:avLst/>
          </a:prstGeom>
        </p:spPr>
      </p:pic>
      <p:pic>
        <p:nvPicPr>
          <p:cNvPr id="4" name="Рисунок 3" descr="IMG_20221014_1707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489603"/>
            <a:ext cx="1656184" cy="2368397"/>
          </a:xfrm>
          <a:prstGeom prst="rect">
            <a:avLst/>
          </a:prstGeom>
        </p:spPr>
      </p:pic>
      <p:pic>
        <p:nvPicPr>
          <p:cNvPr id="6" name="Рисунок 5" descr="IMG_20221018_1617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509120"/>
            <a:ext cx="1642537" cy="2348880"/>
          </a:xfrm>
          <a:prstGeom prst="rect">
            <a:avLst/>
          </a:prstGeom>
        </p:spPr>
      </p:pic>
      <p:pic>
        <p:nvPicPr>
          <p:cNvPr id="8" name="Рисунок 7" descr="16666928308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44366">
            <a:off x="3229292" y="2266834"/>
            <a:ext cx="2699792" cy="2027180"/>
          </a:xfrm>
          <a:prstGeom prst="rect">
            <a:avLst/>
          </a:prstGeom>
        </p:spPr>
      </p:pic>
      <p:pic>
        <p:nvPicPr>
          <p:cNvPr id="10" name="Рисунок 9" descr="IMG_20221018_1622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78045">
            <a:off x="6360750" y="1944928"/>
            <a:ext cx="2023199" cy="2694490"/>
          </a:xfrm>
          <a:prstGeom prst="rect">
            <a:avLst/>
          </a:prstGeom>
        </p:spPr>
      </p:pic>
      <p:pic>
        <p:nvPicPr>
          <p:cNvPr id="11" name="Рисунок 10" descr="IMG-20221012-WA0027.jpg"/>
          <p:cNvPicPr>
            <a:picLocks noChangeAspect="1"/>
          </p:cNvPicPr>
          <p:nvPr/>
        </p:nvPicPr>
        <p:blipFill>
          <a:blip r:embed="rId7" cstate="print"/>
          <a:srcRect l="37064" t="11661" r="18628" b="30034"/>
          <a:stretch>
            <a:fillRect/>
          </a:stretch>
        </p:blipFill>
        <p:spPr>
          <a:xfrm>
            <a:off x="6767736" y="4520150"/>
            <a:ext cx="2376264" cy="2337850"/>
          </a:xfrm>
          <a:prstGeom prst="rect">
            <a:avLst/>
          </a:prstGeom>
        </p:spPr>
      </p:pic>
      <p:pic>
        <p:nvPicPr>
          <p:cNvPr id="9" name="Рисунок 8" descr="166669283086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329888">
            <a:off x="6035298" y="319132"/>
            <a:ext cx="2825763" cy="2121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Итог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48464" cy="161277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результате реализации проекта дети знают названия и особенности различных профессий, называют профессии своих родителей, знают атрибуты и профессиональную одежду каждой профессии, стали бережнее относиться к труду взрослых, расширили свой словарный запас, умеют самостоятельно организовывать сюжетно-ролевые игры на основе имеющихся знаний.</a:t>
            </a:r>
          </a:p>
          <a:p>
            <a:r>
              <a:rPr lang="ru-RU" dirty="0" smtClean="0"/>
              <a:t>Воспитателями было создано многофункциональное пособие «В мире профессий».</a:t>
            </a:r>
          </a:p>
          <a:p>
            <a:endParaRPr lang="ru-RU" dirty="0"/>
          </a:p>
        </p:txBody>
      </p:sp>
      <p:pic>
        <p:nvPicPr>
          <p:cNvPr id="4" name="Рисунок 3" descr="16668566203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068960"/>
            <a:ext cx="2647073" cy="1987594"/>
          </a:xfrm>
          <a:prstGeom prst="rect">
            <a:avLst/>
          </a:prstGeom>
        </p:spPr>
      </p:pic>
      <p:pic>
        <p:nvPicPr>
          <p:cNvPr id="5" name="Рисунок 4" descr="1666856620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37210">
            <a:off x="4113529" y="4278915"/>
            <a:ext cx="1872208" cy="2493401"/>
          </a:xfrm>
          <a:prstGeom prst="rect">
            <a:avLst/>
          </a:prstGeom>
        </p:spPr>
      </p:pic>
      <p:pic>
        <p:nvPicPr>
          <p:cNvPr id="6" name="Рисунок 5" descr="16668566203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18356">
            <a:off x="102062" y="4209727"/>
            <a:ext cx="1932367" cy="2573521"/>
          </a:xfrm>
          <a:prstGeom prst="rect">
            <a:avLst/>
          </a:prstGeom>
        </p:spPr>
      </p:pic>
      <p:pic>
        <p:nvPicPr>
          <p:cNvPr id="7" name="Рисунок 6" descr="16668566203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89770">
            <a:off x="5851243" y="3240551"/>
            <a:ext cx="3168352" cy="2379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sz="4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Любой ребёнок ещё мал, чтобы определить свой путь и сейчас выбрать профессию, которая ему по душе. За время пребывания в детском саду и по мере своего развития и развития своих интересов дети мечтают стать представителями разных профессий, и это естественно. Но в наших силах объяснить детям сейчас, рассказывая о профессиях как интересна и увлекательна любая из них если ты хороший специалист и обладаешь рядом профессиональных навыков. Проведение данной работы необходимо с целью формирования первоначальных навыков социализации через знакомство с трудом взрослых.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и 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Цель проекта:</a:t>
            </a:r>
            <a:r>
              <a:rPr lang="ru-RU" dirty="0" smtClean="0"/>
              <a:t> продолжать расширять представления детей о людях разных профессий, воспитывать уважительное отношение к труду, подчёркивать значимость труда, формировать интерес к профессиям своих родителей.</a:t>
            </a:r>
          </a:p>
          <a:p>
            <a:r>
              <a:rPr lang="ru-RU" b="1" dirty="0" smtClean="0"/>
              <a:t>Задачи проекта:</a:t>
            </a:r>
            <a:endParaRPr lang="ru-RU" dirty="0" smtClean="0"/>
          </a:p>
          <a:p>
            <a:pPr lvl="0"/>
            <a:r>
              <a:rPr lang="ru-RU" dirty="0" smtClean="0"/>
              <a:t>Учить определять профессии, выделять инструменты, орудия труда для определённой профессии;</a:t>
            </a:r>
          </a:p>
          <a:p>
            <a:pPr lvl="0"/>
            <a:r>
              <a:rPr lang="ru-RU" dirty="0" smtClean="0"/>
              <a:t>Знакомить детей с художественными произведениями, обогатить словарь детей стихами, пословицами и поговорками по данной теме;</a:t>
            </a:r>
          </a:p>
          <a:p>
            <a:pPr lvl="0"/>
            <a:r>
              <a:rPr lang="ru-RU" dirty="0" smtClean="0"/>
              <a:t>Развивать связную речь, внимание;</a:t>
            </a:r>
          </a:p>
          <a:p>
            <a:pPr lvl="0"/>
            <a:r>
              <a:rPr lang="ru-RU" dirty="0" smtClean="0"/>
              <a:t>Закреплять полученные знания детей о профессиях, используя подборку дидактических игр и игровых упражнений;</a:t>
            </a:r>
          </a:p>
          <a:p>
            <a:pPr lvl="0"/>
            <a:r>
              <a:rPr lang="ru-RU" dirty="0" smtClean="0"/>
              <a:t>Вовлечь родителей в совместную деятельность с детьми;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Предполагаемые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Дети знают:</a:t>
            </a:r>
            <a:endParaRPr lang="ru-RU" dirty="0" smtClean="0"/>
          </a:p>
          <a:p>
            <a:pPr lvl="0"/>
            <a:r>
              <a:rPr lang="ru-RU" dirty="0" smtClean="0"/>
              <a:t>Название и назначение разных профессий; профессии своих родителей.</a:t>
            </a:r>
          </a:p>
          <a:p>
            <a:pPr lvl="0"/>
            <a:r>
              <a:rPr lang="ru-RU" dirty="0" smtClean="0"/>
              <a:t>Художественные произведения, стихи, пословицы и поговорки по данной теме.</a:t>
            </a:r>
          </a:p>
          <a:p>
            <a:pPr lvl="0"/>
            <a:r>
              <a:rPr lang="ru-RU" dirty="0" smtClean="0"/>
              <a:t>Атрибуты, особенности профессиональной фирменной одежды разных профессий.</a:t>
            </a:r>
          </a:p>
          <a:p>
            <a:r>
              <a:rPr lang="ru-RU" b="1" dirty="0" smtClean="0"/>
              <a:t>Дети умеют:</a:t>
            </a:r>
            <a:endParaRPr lang="ru-RU" dirty="0" smtClean="0"/>
          </a:p>
          <a:p>
            <a:pPr lvl="0"/>
            <a:r>
              <a:rPr lang="ru-RU" dirty="0" smtClean="0"/>
              <a:t>Понимать значение труда  людей разных профессий;</a:t>
            </a:r>
          </a:p>
          <a:p>
            <a:pPr lvl="0"/>
            <a:r>
              <a:rPr lang="ru-RU" dirty="0" smtClean="0"/>
              <a:t>Ценить результаты труда людей разных профессий;</a:t>
            </a:r>
          </a:p>
          <a:p>
            <a:pPr lvl="0"/>
            <a:r>
              <a:rPr lang="ru-RU" dirty="0" smtClean="0"/>
              <a:t>Использовать активный словарь по теме;</a:t>
            </a:r>
          </a:p>
          <a:p>
            <a:pPr lvl="0"/>
            <a:r>
              <a:rPr lang="ru-RU" dirty="0" smtClean="0"/>
              <a:t>Самостоятельно организовывать сюжетно-ролевые игры на основе имеющихся знаний.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  <p:pic>
        <p:nvPicPr>
          <p:cNvPr id="5" name="Рисунок 4" descr="IMG_20221014_1717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852936"/>
            <a:ext cx="2232248" cy="29729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3284984"/>
            <a:ext cx="4176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/>
              <a:t>2. Чтение:</a:t>
            </a:r>
            <a:r>
              <a:rPr lang="ru-RU" dirty="0" smtClean="0"/>
              <a:t> К.И. Чуковского «Айболит», А. </a:t>
            </a:r>
            <a:r>
              <a:rPr lang="ru-RU" dirty="0" err="1" smtClean="0"/>
              <a:t>Барто</a:t>
            </a:r>
            <a:r>
              <a:rPr lang="ru-RU" dirty="0" smtClean="0"/>
              <a:t> «Ветеринарный врач», Э.Успенский «Играли в больницу», В.В. Маяковского «Кем быть?», С. Михалков «Дядя Степа - Милиционер», С. Бакаев «Мой папа - полицейский», </a:t>
            </a:r>
            <a:r>
              <a:rPr lang="ru-RU" dirty="0" err="1" smtClean="0"/>
              <a:t>В.Вежливцева</a:t>
            </a:r>
            <a:r>
              <a:rPr lang="ru-RU" dirty="0" smtClean="0"/>
              <a:t> «Сказ про швею и влюбленного царя», Т. Шорыгина «Швея», Т. Шорыгина «Новое платье», Г.Х.Андерсен «Новое платье короля», С. Васильева. «Портной» и др.</a:t>
            </a:r>
            <a:endParaRPr lang="ru-RU" dirty="0"/>
          </a:p>
        </p:txBody>
      </p:sp>
      <p:pic>
        <p:nvPicPr>
          <p:cNvPr id="4" name="Рисунок 3" descr="IMG_20220221_1153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79" y="3933056"/>
            <a:ext cx="2051721" cy="27429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1560" y="1556792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процессе реализации проекта с детьми проводилась следующая работа:</a:t>
            </a:r>
          </a:p>
          <a:p>
            <a:pPr algn="just"/>
            <a:r>
              <a:rPr lang="ru-RU" u="sng" dirty="0" smtClean="0"/>
              <a:t>1.  Беседы:</a:t>
            </a:r>
            <a:r>
              <a:rPr lang="ru-RU" dirty="0" smtClean="0"/>
              <a:t> «Знакомство с профессией – пекарь, повар», «О труде взрослых в ателье», «О профессии библиотекарь», «Что делает мама, когда я заболел», «Что нужно доктору для работы», «Здоровые зубки», «Профессия «Полицейский», «Кто работает в детском саду»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Реализация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600200"/>
            <a:ext cx="8208912" cy="161277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3. </a:t>
            </a:r>
            <a:r>
              <a:rPr lang="ru-RU" u="sng" dirty="0" smtClean="0"/>
              <a:t>Сюжетно-ролевые игры:</a:t>
            </a:r>
            <a:r>
              <a:rPr lang="ru-RU" dirty="0" smtClean="0"/>
              <a:t> «Ветеринарная лечебница», «На приеме у врача», «Путешествие на автобусе», «Водитель», «Парикмахерская», «В кафе», «Магазин», Профессия «Повар», «Я артистом быть хочу!», «Знакомство с профессией артиста», «Строители»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G_20221012_164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861048"/>
            <a:ext cx="2103788" cy="2801818"/>
          </a:xfrm>
          <a:prstGeom prst="rect">
            <a:avLst/>
          </a:prstGeom>
        </p:spPr>
      </p:pic>
      <p:pic>
        <p:nvPicPr>
          <p:cNvPr id="5" name="Рисунок 4" descr="IMG_20221012_165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0212" y="3861048"/>
            <a:ext cx="2103788" cy="2801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6056" y="3284984"/>
            <a:ext cx="392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Ветеринарная лечебница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9" name="Рисунок 8" descr="IMG_20220607_091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284984"/>
            <a:ext cx="2124524" cy="2840271"/>
          </a:xfrm>
          <a:prstGeom prst="rect">
            <a:avLst/>
          </a:prstGeom>
        </p:spPr>
      </p:pic>
      <p:pic>
        <p:nvPicPr>
          <p:cNvPr id="13" name="Рисунок 12" descr="IMG-20220607-WA00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284984"/>
            <a:ext cx="2130204" cy="28402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1560" y="6165304"/>
            <a:ext cx="392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В кафе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90325_1633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264735"/>
            <a:ext cx="1944216" cy="2593265"/>
          </a:xfrm>
          <a:prstGeom prst="rect">
            <a:avLst/>
          </a:prstGeom>
        </p:spPr>
      </p:pic>
      <p:pic>
        <p:nvPicPr>
          <p:cNvPr id="4" name="Рисунок 3" descr="20190405_1025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727683" y="1808821"/>
            <a:ext cx="2592289" cy="1944216"/>
          </a:xfrm>
          <a:prstGeom prst="rect">
            <a:avLst/>
          </a:prstGeom>
        </p:spPr>
      </p:pic>
      <p:pic>
        <p:nvPicPr>
          <p:cNvPr id="5" name="Рисунок 4" descr="IMG_20221012_1647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484784"/>
            <a:ext cx="1944215" cy="2599217"/>
          </a:xfrm>
          <a:prstGeom prst="rect">
            <a:avLst/>
          </a:prstGeom>
        </p:spPr>
      </p:pic>
      <p:pic>
        <p:nvPicPr>
          <p:cNvPr id="7" name="Рисунок 6" descr="IMG_20221005_1555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84784"/>
            <a:ext cx="1939032" cy="25922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149080"/>
            <a:ext cx="140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На приеме у врача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2852936"/>
            <a:ext cx="1763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Магазин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12" name="Рисунок 11" descr="IMG_20220607_0903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4274950"/>
            <a:ext cx="3453275" cy="2583050"/>
          </a:xfrm>
          <a:prstGeom prst="rect">
            <a:avLst/>
          </a:prstGeom>
        </p:spPr>
      </p:pic>
      <p:pic>
        <p:nvPicPr>
          <p:cNvPr id="13" name="Рисунок 12" descr="IMG_20221012_1646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99784" y="1484784"/>
            <a:ext cx="1944216" cy="25992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92280" y="5013176"/>
            <a:ext cx="1763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Профессия «Повар»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Реализация проекта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11206_1955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556792"/>
            <a:ext cx="2049995" cy="2232248"/>
          </a:xfrm>
          <a:prstGeom prst="rect">
            <a:avLst/>
          </a:prstGeom>
        </p:spPr>
      </p:pic>
      <p:pic>
        <p:nvPicPr>
          <p:cNvPr id="4" name="Рисунок 3" descr="IMG_20211206_1959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2266302" cy="223224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Реализация проекта</a:t>
            </a:r>
            <a:endParaRPr lang="ru-RU" dirty="0"/>
          </a:p>
        </p:txBody>
      </p:sp>
      <p:pic>
        <p:nvPicPr>
          <p:cNvPr id="6" name="Рисунок 5" descr="IMG_20220203_1601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1752" y="3873711"/>
            <a:ext cx="2232248" cy="2984289"/>
          </a:xfrm>
          <a:prstGeom prst="rect">
            <a:avLst/>
          </a:prstGeom>
        </p:spPr>
      </p:pic>
      <p:pic>
        <p:nvPicPr>
          <p:cNvPr id="7" name="Рисунок 6" descr="IMG_20220513_1003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556792"/>
            <a:ext cx="2232248" cy="2984289"/>
          </a:xfrm>
          <a:prstGeom prst="rect">
            <a:avLst/>
          </a:prstGeom>
        </p:spPr>
      </p:pic>
      <p:pic>
        <p:nvPicPr>
          <p:cNvPr id="8" name="Рисунок 7" descr="IMG_20211206_0922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933056"/>
            <a:ext cx="3779912" cy="28273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23928" y="5157192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Знакомство с профессией актера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0272" y="2564904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Строители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Реализация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35816" cy="820688"/>
          </a:xfrm>
        </p:spPr>
        <p:txBody>
          <a:bodyPr>
            <a:normAutofit fontScale="62500" lnSpcReduction="20000"/>
          </a:bodyPr>
          <a:lstStyle/>
          <a:p>
            <a:r>
              <a:rPr lang="ru-RU" u="sng" dirty="0" smtClean="0"/>
              <a:t>4. Проводилась образовательная деятельность</a:t>
            </a:r>
            <a:r>
              <a:rPr lang="ru-RU" dirty="0" smtClean="0"/>
              <a:t>: «Приготовим завтрак», «Кондитерские изделия», «Профессия пожарного», «Платье для мамочки», «Рубашка для папы», «Автомастерская», «Добрый доктор Айболит»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20190321_1434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20888"/>
            <a:ext cx="2648602" cy="1800200"/>
          </a:xfrm>
          <a:prstGeom prst="rect">
            <a:avLst/>
          </a:prstGeom>
        </p:spPr>
      </p:pic>
      <p:pic>
        <p:nvPicPr>
          <p:cNvPr id="6" name="Рисунок 5" descr="20190326_103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577" y="4632345"/>
            <a:ext cx="2543605" cy="1907704"/>
          </a:xfrm>
          <a:prstGeom prst="rect">
            <a:avLst/>
          </a:prstGeom>
        </p:spPr>
      </p:pic>
      <p:pic>
        <p:nvPicPr>
          <p:cNvPr id="11" name="Рисунок 10" descr="IMG_20211115_094453.jpg"/>
          <p:cNvPicPr>
            <a:picLocks noChangeAspect="1"/>
          </p:cNvPicPr>
          <p:nvPr/>
        </p:nvPicPr>
        <p:blipFill>
          <a:blip r:embed="rId4" cstate="print"/>
          <a:srcRect t="12500"/>
          <a:stretch>
            <a:fillRect/>
          </a:stretch>
        </p:blipFill>
        <p:spPr>
          <a:xfrm>
            <a:off x="6839744" y="2276872"/>
            <a:ext cx="2304256" cy="2448272"/>
          </a:xfrm>
          <a:prstGeom prst="rect">
            <a:avLst/>
          </a:prstGeom>
        </p:spPr>
      </p:pic>
      <p:pic>
        <p:nvPicPr>
          <p:cNvPr id="12" name="Рисунок 11" descr="IMG_20220901_075104.jpg"/>
          <p:cNvPicPr>
            <a:picLocks noChangeAspect="1"/>
          </p:cNvPicPr>
          <p:nvPr/>
        </p:nvPicPr>
        <p:blipFill>
          <a:blip r:embed="rId5" cstate="print"/>
          <a:srcRect l="14705"/>
          <a:stretch>
            <a:fillRect/>
          </a:stretch>
        </p:blipFill>
        <p:spPr>
          <a:xfrm rot="16200000">
            <a:off x="3679235" y="4381059"/>
            <a:ext cx="1929546" cy="3024336"/>
          </a:xfrm>
          <a:prstGeom prst="rect">
            <a:avLst/>
          </a:prstGeom>
        </p:spPr>
      </p:pic>
      <p:pic>
        <p:nvPicPr>
          <p:cNvPr id="13" name="Рисунок 12" descr="IMG_20220901_075204.jpg"/>
          <p:cNvPicPr>
            <a:picLocks noChangeAspect="1"/>
          </p:cNvPicPr>
          <p:nvPr/>
        </p:nvPicPr>
        <p:blipFill>
          <a:blip r:embed="rId6" cstate="print"/>
          <a:srcRect b="22125"/>
          <a:stretch>
            <a:fillRect/>
          </a:stretch>
        </p:blipFill>
        <p:spPr>
          <a:xfrm>
            <a:off x="6300802" y="4941168"/>
            <a:ext cx="2843198" cy="19168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87824" y="2780928"/>
            <a:ext cx="1763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Приготовим завтрак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422108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Кондитерские изделия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016" y="2924944"/>
            <a:ext cx="1763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Профессия пожарного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7984" y="3861048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Платье для мамочки, рубашка для папочки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294</TotalTime>
  <Words>670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Отчет о реализации  проекта «В мире профессий»</vt:lpstr>
      <vt:lpstr>Актуальность проекта</vt:lpstr>
      <vt:lpstr>Цель и задачи проекта</vt:lpstr>
      <vt:lpstr>Предполагаемые результаты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Итог проекта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реализации проекта «В мире профессий»</dc:title>
  <dc:creator>Админ</dc:creator>
  <cp:lastModifiedBy>Админ</cp:lastModifiedBy>
  <cp:revision>35</cp:revision>
  <dcterms:created xsi:type="dcterms:W3CDTF">2022-10-21T02:10:08Z</dcterms:created>
  <dcterms:modified xsi:type="dcterms:W3CDTF">2022-10-27T08:15:15Z</dcterms:modified>
</cp:coreProperties>
</file>