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0555CC6-61E0-4760-AE88-EC520857662F}" type="datetimeFigureOut">
              <a:rPr lang="ru-RU" smtClean="0"/>
              <a:pPr/>
              <a:t>23.08.2022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9ECEE678-2AD0-4190-870F-8B56423284F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7117180" cy="2376264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Информационно-коммуникативные технологии в ДОУ</a:t>
            </a:r>
            <a:endParaRPr lang="ru-RU" sz="48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6096" y="4777380"/>
            <a:ext cx="3312368" cy="1747964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ru-RU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Составитель:</a:t>
            </a:r>
          </a:p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ru-RU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Белоусова А.Д.</a:t>
            </a:r>
          </a:p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ru-RU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Паньшина Н.Н.</a:t>
            </a:r>
          </a:p>
          <a:p>
            <a:pPr algn="r">
              <a:spcBef>
                <a:spcPts val="0"/>
              </a:spcBef>
              <a:spcAft>
                <a:spcPts val="0"/>
              </a:spcAft>
            </a:pPr>
            <a:endParaRPr lang="ru-RU" sz="24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272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764704"/>
            <a:ext cx="2000250" cy="15049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770448"/>
            <a:ext cx="2226543" cy="149920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708" y="770448"/>
            <a:ext cx="2657724" cy="149920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39" y="2780928"/>
            <a:ext cx="2226543" cy="156210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15" y="2780928"/>
            <a:ext cx="2000250" cy="154305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708" y="2780927"/>
            <a:ext cx="2657724" cy="1543051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39" y="4692383"/>
            <a:ext cx="2226543" cy="1688945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708" y="4722619"/>
            <a:ext cx="2657724" cy="165871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15" y="4692383"/>
            <a:ext cx="2000250" cy="15739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2314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404665"/>
            <a:ext cx="7117180" cy="504055"/>
          </a:xfrm>
        </p:spPr>
        <p:txBody>
          <a:bodyPr/>
          <a:lstStyle/>
          <a:p>
            <a:pPr algn="ctr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формы использования ИКТ в ДОУ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9442" y="1124744"/>
            <a:ext cx="7117180" cy="5040560"/>
          </a:xfrm>
        </p:spPr>
        <p:txBody>
          <a:bodyPr>
            <a:noAutofit/>
          </a:bodyPr>
          <a:lstStyle/>
          <a:p>
            <a:pPr marL="28575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подбор познавательного и иллюстративного материала к занятиям, к совместной образовательной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презентаций в программе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Рower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Рoint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видеокамеры и программ для редактирования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видеофайлов;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интерактивной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доски;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обучающих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медиатек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представляют интерес, как для педагогов, так и для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электронной почты, ведение сайта ДОУ с ссылками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51346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522995" cy="5904656"/>
          </a:xfrm>
        </p:spPr>
        <p:txBody>
          <a:bodyPr/>
          <a:lstStyle/>
          <a:p>
            <a:pPr marL="360000"/>
            <a:r>
              <a:rPr lang="ru-RU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использования </a:t>
            </a:r>
            <a:r>
              <a:rPr lang="ru-RU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ИКТ:</a:t>
            </a:r>
            <a:r>
              <a:rPr lang="en-US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мультимедийных презентаций обеспечивает наглядность, которая способствует восприятию и лучшему запоминанию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материала;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предъявление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на экране компьютера в игровой форме вызывает у детей огромный интерес;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звук, мультипликация надолго привлекает внимание ребенка;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стимулом познавательной активности детей;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моделировать жизненные ситуации, которые нельзя увидеть в повседневной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жизни;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ИКТ значительно повысило культуру труда педагога, способствовало изменению имиджа как педагогов, так и ДОУ в целом, повысило качество проводимых организационно-методических мероприятий, а также качество предоставляемых сопроводительных материалов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996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404665"/>
            <a:ext cx="7117180" cy="720079"/>
          </a:xfrm>
        </p:spPr>
        <p:txBody>
          <a:bodyPr/>
          <a:lstStyle/>
          <a:p>
            <a:pPr algn="ctr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обучающей игры в </a:t>
            </a:r>
            <a:b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Рower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Рoint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340768"/>
            <a:ext cx="7117180" cy="4680520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Алгоритм создания игры на сортировку</a:t>
            </a:r>
          </a:p>
          <a:p>
            <a:r>
              <a:rPr lang="ru-RU" sz="1600" dirty="0" smtClean="0">
                <a:solidFill>
                  <a:schemeClr val="accent4"/>
                </a:solidFill>
              </a:rPr>
              <a:t>1.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Создаем пустой слайд. </a:t>
            </a:r>
          </a:p>
          <a:p>
            <a:r>
              <a:rPr lang="ru-RU" sz="1600" dirty="0" smtClean="0">
                <a:solidFill>
                  <a:schemeClr val="accent4"/>
                </a:solidFill>
              </a:rPr>
              <a:t>2.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Создаем коробочку. Вставка, фигуры (выбираем объемную фигуру: блок-схема, куб). Во вкладке «Формат» изменяем цвет, контур.</a:t>
            </a:r>
          </a:p>
          <a:p>
            <a:r>
              <a:rPr lang="ru-RU" sz="1600" dirty="0" smtClean="0">
                <a:solidFill>
                  <a:schemeClr val="accent4"/>
                </a:solidFill>
              </a:rPr>
              <a:t>3.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Вокруг основной фигуры создаем несколько других фигур. Контур и цвет меняем во вкладке «Формат».</a:t>
            </a:r>
          </a:p>
          <a:p>
            <a:r>
              <a:rPr lang="ru-RU" sz="1600" dirty="0" smtClean="0">
                <a:solidFill>
                  <a:schemeClr val="accent4"/>
                </a:solidFill>
              </a:rPr>
              <a:t>4.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Чтобы фигуры не было видно в коробочке: выделяем фигуру, ПКМ, «на задний план». Повторяем действие со всеми фигурами, которые должны попасть в коробочку. </a:t>
            </a:r>
          </a:p>
          <a:p>
            <a:r>
              <a:rPr lang="ru-RU" sz="1600" dirty="0" smtClean="0">
                <a:solidFill>
                  <a:schemeClr val="accent4"/>
                </a:solidFill>
              </a:rPr>
              <a:t>5.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Прорисовываем путь движения фигуры: выделяем фигуру, «анимация», «добавить анимацию», «пути перемещения», «пользовательский стиль», прорисовываем </a:t>
            </a:r>
            <a:r>
              <a:rPr lang="ru-RU" sz="16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путь движения 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фигуры. Для фигур, которые не попадут в коробочку, путь в 2 стороны, которые попадут – в одну сторону.</a:t>
            </a:r>
          </a:p>
          <a:p>
            <a:endParaRPr lang="ru-RU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509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404664"/>
            <a:ext cx="7117180" cy="864096"/>
          </a:xfrm>
        </p:spPr>
        <p:txBody>
          <a:bodyPr/>
          <a:lstStyle/>
          <a:p>
            <a:pPr algn="ctr"/>
            <a:r>
              <a:rPr lang="ru-RU" sz="2400" b="1" u="sng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обучающей игры в </a:t>
            </a:r>
            <a:br>
              <a:rPr lang="ru-RU" sz="2400" b="1" u="sng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400" b="1" u="sng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u="sng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Рower</a:t>
            </a:r>
            <a:r>
              <a:rPr lang="ru-RU" sz="2400" b="1" u="sng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Рoint</a:t>
            </a:r>
            <a:r>
              <a:rPr lang="ru-RU" sz="2400" b="1" u="sng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412776"/>
            <a:ext cx="7117180" cy="4608512"/>
          </a:xfrm>
        </p:spPr>
        <p:txBody>
          <a:bodyPr/>
          <a:lstStyle/>
          <a:p>
            <a:pPr lvl="0">
              <a:buClr>
                <a:srgbClr val="FF9000"/>
              </a:buClr>
            </a:pPr>
            <a:r>
              <a:rPr lang="ru-RU" sz="1600" dirty="0">
                <a:solidFill>
                  <a:schemeClr val="accent4"/>
                </a:solidFill>
              </a:rPr>
              <a:t>6. </a:t>
            </a:r>
            <a:r>
              <a:rPr lang="ru-RU" sz="16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Необходимо, чтобы действие запускалось при выборе конкретной фигуры. «Анимация», «триггер», «по щелчку», выбираем необходимую фигуру (название фигуры можно уточнить в области анимации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).</a:t>
            </a:r>
          </a:p>
          <a:p>
            <a:pPr lvl="0">
              <a:buClr>
                <a:srgbClr val="FF9000"/>
              </a:buClr>
            </a:pPr>
            <a:r>
              <a:rPr lang="ru-RU" sz="1600" dirty="0" smtClean="0">
                <a:solidFill>
                  <a:schemeClr val="accent4"/>
                </a:solidFill>
              </a:rPr>
              <a:t>7.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Создание звукового сопровождения: «область анимации», «параметры эффектов», «звук». Можно выбрать разные звуки на верный и неверный варианты ответов.</a:t>
            </a:r>
          </a:p>
          <a:p>
            <a:pPr lvl="0">
              <a:buClr>
                <a:srgbClr val="FF9000"/>
              </a:buClr>
            </a:pPr>
            <a:r>
              <a:rPr lang="ru-RU" sz="1600" dirty="0" smtClean="0">
                <a:solidFill>
                  <a:schemeClr val="accent4"/>
                </a:solidFill>
              </a:rPr>
              <a:t>8.</a:t>
            </a: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Запись текста задания: «показ слайдов», «запись показа слайдов». Проговариваем текст задания, останавливаем запись.</a:t>
            </a:r>
            <a:endParaRPr lang="ru-RU" sz="16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549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3" y="476673"/>
            <a:ext cx="7117178" cy="504055"/>
          </a:xfrm>
        </p:spPr>
        <p:txBody>
          <a:bodyPr/>
          <a:lstStyle/>
          <a:p>
            <a:pPr algn="ctr"/>
            <a:r>
              <a:rPr lang="ru-RU" sz="2400" b="1" dirty="0"/>
              <a:t>Решение уравнений, задач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443" y="1196752"/>
            <a:ext cx="7117178" cy="4824535"/>
          </a:xfrm>
        </p:spPr>
        <p:txBody>
          <a:bodyPr>
            <a:normAutofit/>
          </a:bodyPr>
          <a:lstStyle/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Создаем слайд «Только заголовок»</a:t>
            </a:r>
          </a:p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Записываем вопрос, пример, ситуацию…</a:t>
            </a:r>
          </a:p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Создаем несколько фигур, с возможными ответами</a:t>
            </a:r>
          </a:p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Устанавливаем путь. Для фигуры с неверным ответом – в обе стороны, для фигуры с правильным ответом – только в одну (лучше выбрать линию)</a:t>
            </a:r>
          </a:p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Устанавливаем триггер на фигуры, чтобы действие запускалось при выборе определенного ответа.</a:t>
            </a:r>
            <a:endParaRPr lang="ru-RU" sz="16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132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3" y="548681"/>
            <a:ext cx="7117178" cy="720080"/>
          </a:xfrm>
        </p:spPr>
        <p:txBody>
          <a:bodyPr/>
          <a:lstStyle/>
          <a:p>
            <a:pPr algn="ctr"/>
            <a:r>
              <a:rPr lang="ru-RU" sz="2400" dirty="0" smtClean="0"/>
              <a:t>Создание игры по типу телевизионной игры «Своя игра»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443" y="1556792"/>
            <a:ext cx="7117178" cy="4464496"/>
          </a:xfrm>
        </p:spPr>
        <p:txBody>
          <a:bodyPr/>
          <a:lstStyle/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Создаем пустой слайд</a:t>
            </a:r>
          </a:p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Вставляем таблицу с необходимым количеством строк и столбцов</a:t>
            </a:r>
          </a:p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Вносим в таблицу категории и количество баллов за каждый вопрос</a:t>
            </a:r>
          </a:p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При нажатии на сумму баллов, должен произойти переход к нужному слайду: выделяем цифру с баллом, «вставка», «гиперссылка», «место в документе», выбираем нужный слайд.</a:t>
            </a:r>
          </a:p>
          <a:p>
            <a:pPr marL="342900" indent="-342900" algn="l">
              <a:buAutoNum type="arabicPeriod"/>
            </a:pPr>
            <a:r>
              <a:rPr lang="ru-RU" sz="1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Переход от задания к первому слайду: «вставка», «фигуры», «управляющие кнопки», выбираем символ «дом», вставляем его на текущий слайд.</a:t>
            </a:r>
          </a:p>
          <a:p>
            <a:pPr marL="342900" indent="-342900" algn="l">
              <a:buAutoNum type="arabicPeriod"/>
            </a:pP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7677828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TM02455610[[fn=Осень]]</Template>
  <TotalTime>241</TotalTime>
  <Words>424</Words>
  <Application>Microsoft Office PowerPoint</Application>
  <PresentationFormat>Экран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Autumn</vt:lpstr>
      <vt:lpstr>Информационно-коммуникативные технологии в ДОУ</vt:lpstr>
      <vt:lpstr>Слайд 2</vt:lpstr>
      <vt:lpstr>Основные формы использования ИКТ в ДОУ:</vt:lpstr>
      <vt:lpstr>Преимущества использования ИКТ: - использование мультимедийных презентаций обеспечивает наглядность, которая способствует восприятию и лучшему запоминанию материала; - предъявление информации на экране компьютера в игровой форме вызывает у детей огромный интерес; - движения, звук, мультипликация надолго привлекает внимание ребенка; - обладает стимулом познавательной активности детей; - позволяет моделировать жизненные ситуации, которые нельзя увидеть в повседневной жизни; - использование ИКТ значительно повысило культуру труда педагога, способствовало изменению имиджа как педагогов, так и ДОУ в целом, повысило качество проводимых организационно-методических мероприятий, а также качество предоставляемых сопроводительных материалов </vt:lpstr>
      <vt:lpstr>Создание обучающей игры в  Microsoft Рower Рoint </vt:lpstr>
      <vt:lpstr>Создание обучающей игры в  Microsoft Рower Рoint </vt:lpstr>
      <vt:lpstr>Решение уравнений, задач</vt:lpstr>
      <vt:lpstr>Создание игры по типу телевизионной игры «Своя игра»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Информационно-коммуникативные технологии в ДОУ</dc:title>
  <dc:creator>Екатерина</dc:creator>
  <cp:lastModifiedBy>Анастасия</cp:lastModifiedBy>
  <cp:revision>20</cp:revision>
  <dcterms:created xsi:type="dcterms:W3CDTF">2016-11-06T06:08:45Z</dcterms:created>
  <dcterms:modified xsi:type="dcterms:W3CDTF">2022-08-23T08:52:10Z</dcterms:modified>
</cp:coreProperties>
</file>