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8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3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6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5D5D-3E17-45B9-B584-9C88207896F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70A5-7074-468F-B14F-BA37BEC3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predmetno-prostranstvenaja-sreda-dlja-organizaci-izuchenija-detmi-osnov-finansovoi-gramotnosti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D65A1D-1651-490E-9225-872057FB5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8" y="5682396"/>
            <a:ext cx="6453505" cy="3633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56D3C-FF43-4DE9-85B0-F797E23B2120}"/>
              </a:ext>
            </a:extLst>
          </p:cNvPr>
          <p:cNvSpPr txBox="1"/>
          <p:nvPr/>
        </p:nvSpPr>
        <p:spPr>
          <a:xfrm>
            <a:off x="409903" y="677917"/>
            <a:ext cx="603819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Пастухова Людмила Ивановна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воспитатель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МАДОУ детский сад № 48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1 «Инновационные практики реализации ФГОС ДО»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финансовой грамотности для детей старшего дошкольного возраста «Юный финансист».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1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D3D0B-24A1-4AD6-ABE4-296E64FB52D0}"/>
              </a:ext>
            </a:extLst>
          </p:cNvPr>
          <p:cNvSpPr txBox="1"/>
          <p:nvPr/>
        </p:nvSpPr>
        <p:spPr>
          <a:xfrm>
            <a:off x="441434" y="362607"/>
            <a:ext cx="6022428" cy="37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используемой литературы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Шатова А.Д. Тропинка в экономику. Программа, методические рекомендации, конспекты занятий с детьми 5-7 лет.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Вентана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Граф, М., 2015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2. Смоленцева А. А. Введение в мир экономики или, как мы играем в экономику: Учебное пособие: СПб, 2001.-130 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Ульева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 Откуда берутся деньги?: Энциклопедия для малышей в сказках. </a:t>
            </a:r>
            <a:r>
              <a:rPr lang="ru-RU" sz="1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н/</a:t>
            </a:r>
            <a:r>
              <a:rPr lang="ru-RU" sz="18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Феникс, 2018. – 45 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ресурсы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ru-RU" sz="1800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zolotayaribka.caduk.ru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›</a:t>
            </a:r>
            <a:r>
              <a:rPr lang="ru-RU" sz="1800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p217aa1.html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maam.ru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›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…sreda…osnov-finansovoi-gramotnosti.html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0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739C09-C930-49F7-BC9A-2A4A99B3D039}"/>
              </a:ext>
            </a:extLst>
          </p:cNvPr>
          <p:cNvSpPr txBox="1"/>
          <p:nvPr/>
        </p:nvSpPr>
        <p:spPr>
          <a:xfrm>
            <a:off x="283779" y="204952"/>
            <a:ext cx="6306207" cy="1160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Пастухова Людмила Ивановна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воспитатель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МАДОУ детский сад № 48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финансовой грамотности для детей старшего дошкольного возраста «Юный финансист».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 </a:t>
            </a:r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грамотности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 </a:t>
            </a:r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дошкольной педагогике не нова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Но, в стремительно меняющемся современном мире все чаще открываются новые реалии, оставить без внимания которые мы не вправе. В любом случае, в последнее время теме </a:t>
            </a:r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грамотности дошкольников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стали уделять особое внимание. Я не осталась в стороне.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воспитателя детского сада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преподнести элементарные финансовые понятия в максимально доступной и увлекательной форме.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я создала в группе центр финансовой грамотности «Юный финансист»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центр представляет собой большой модуль, который разделен на шесть  </a:t>
            </a:r>
            <a:r>
              <a:rPr lang="ru-RU" sz="1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игровых зон. Модуль удобен в использовании, легко перемещается в групповом пространстве, может взаимодействовать с другими развивающими центрами. Помогает решить сразу несколько задач, направленные на познавательное, речевое и социально-коммуникативное развитие. Способствует развитию таких психических процессов, как память, мышление, воображение, восприятие.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финансовой грамотности «Юный финансист» обогащает предметно- пространственную среду в группе, способствует закреплению полученных экономических представлений в трудовой, познавательной деятельности, предоставляет каждому ребенку возможность действовать самостоятельно в соответствии со своими интересами, развивать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познавательный интерес и познавательную активность.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0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E722E-636F-41A3-917F-C5B814E9C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1957" y="2128439"/>
            <a:ext cx="3766970" cy="2589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74190DE-5D65-4260-9996-BE339849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" y="143801"/>
            <a:ext cx="60712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центре «Юный финансист» содержатся: 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зона - Уголок сюжетно-ролевой ролевой игры «Банк» 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4">
            <a:extLst>
              <a:ext uri="{FF2B5EF4-FFF2-40B4-BE49-F238E27FC236}">
                <a16:creationId xmlns:a16="http://schemas.microsoft.com/office/drawing/2014/main" id="{2817168E-8D09-440D-8292-49312632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4" y="1527324"/>
            <a:ext cx="2980984" cy="19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73A212A-72BB-499C-9D5B-A47000AA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" y="739500"/>
            <a:ext cx="607120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воспроизведение в игре профессиональной деятельности взрослых.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FF045-78A1-4659-9CF6-4B0266BB8D5B}"/>
              </a:ext>
            </a:extLst>
          </p:cNvPr>
          <p:cNvSpPr txBox="1"/>
          <p:nvPr/>
        </p:nvSpPr>
        <p:spPr>
          <a:xfrm>
            <a:off x="471487" y="6416565"/>
            <a:ext cx="6071203" cy="5423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«Банке» имеются необходимое оборудование и инструменты для игры - компьютер, сейф, калькулятор, элементы костюма банковского работника, логотипы банка, бумажные кошельки, сделанные детьми, игровые купюры и монеты.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задачи данной дидактической игры направлены на развитие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эмоционального вживания в незнакомый социальный мир, овладение нормами и правилами социального поведения.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рассчитана на детей старшего возраста.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организации деятельности: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организованная игра;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занятия с определенным экономическим содержанием;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сюжетно-ролевые игры;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свободная игровая деятельность детей.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10221-5022-44C5-AB66-A59154408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2" y="3314703"/>
            <a:ext cx="3064023" cy="199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15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5">
            <a:extLst>
              <a:ext uri="{FF2B5EF4-FFF2-40B4-BE49-F238E27FC236}">
                <a16:creationId xmlns:a16="http://schemas.microsoft.com/office/drawing/2014/main" id="{2E54CD93-ED4E-4586-BDB7-A7373011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4" y="1880191"/>
            <a:ext cx="1511842" cy="22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1">
            <a:extLst>
              <a:ext uri="{FF2B5EF4-FFF2-40B4-BE49-F238E27FC236}">
                <a16:creationId xmlns:a16="http://schemas.microsoft.com/office/drawing/2014/main" id="{D17613E8-AEF4-43A1-9023-E438B0F6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25" y="5853488"/>
            <a:ext cx="297986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2">
            <a:extLst>
              <a:ext uri="{FF2B5EF4-FFF2-40B4-BE49-F238E27FC236}">
                <a16:creationId xmlns:a16="http://schemas.microsoft.com/office/drawing/2014/main" id="{B0DD8141-1F85-4908-B997-3A42A33B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25" y="7487902"/>
            <a:ext cx="298145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6">
            <a:extLst>
              <a:ext uri="{FF2B5EF4-FFF2-40B4-BE49-F238E27FC236}">
                <a16:creationId xmlns:a16="http://schemas.microsoft.com/office/drawing/2014/main" id="{B77B2D22-6165-4CA1-AE66-F6D7AECE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3" y="5853488"/>
            <a:ext cx="2223191" cy="33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C1C83CB1-6DCB-4B1C-B946-1574CA37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28" y="516955"/>
            <a:ext cx="58946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зона - Коллекция российских рублей и монет, альбом «История денег».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закрепить знания детей о номинальной ценности монет и банкнот Российской федерации, формирование интереса к истории возникновения денег.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50EF33-6260-4257-AFF5-B2F6D5AB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29" y="4653620"/>
            <a:ext cx="578429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зона - Игровое дидактическое пособие «Банкомат»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Данное 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универсальное развивающее пособие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предназначено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для организации самостоятельной, индивидуальной и совместной деятельности педагога и воспитанников.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F8710A9-D97F-41B6-8121-83A01711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84" y="9534480"/>
            <a:ext cx="6369271" cy="2092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Дошкольники, играя с макетом, оплачивая покупки, услуги, учатся правильно пользоваться банкоматом, пластиковой картой, знакомятся с денежными купюрами.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Пособие привлекает внимание яркостью, интересным содержанием. Предполагает использования его в работе с детьми старшего дошкольного возраста с возможностью импровизации по ходу образовательной деятельности, смешивания и варьирования, усложнения или упрощения заданий.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8">
            <a:extLst>
              <a:ext uri="{FF2B5EF4-FFF2-40B4-BE49-F238E27FC236}">
                <a16:creationId xmlns:a16="http://schemas.microsoft.com/office/drawing/2014/main" id="{D9D28837-48AB-48E6-ABCF-25554DE4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4" y="955306"/>
            <a:ext cx="2562631" cy="37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9">
            <a:extLst>
              <a:ext uri="{FF2B5EF4-FFF2-40B4-BE49-F238E27FC236}">
                <a16:creationId xmlns:a16="http://schemas.microsoft.com/office/drawing/2014/main" id="{9B8D5B2D-A6A0-41A1-B231-D53270B7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7888821"/>
            <a:ext cx="2179638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0">
            <a:extLst>
              <a:ext uri="{FF2B5EF4-FFF2-40B4-BE49-F238E27FC236}">
                <a16:creationId xmlns:a16="http://schemas.microsoft.com/office/drawing/2014/main" id="{8BB9FE31-90F4-452D-8185-3BCB108D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63" y="962550"/>
            <a:ext cx="2625998" cy="37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DA5F212-DF92-4BBD-81BD-38925D3B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7" y="155087"/>
            <a:ext cx="586477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зона -  Библиотека художественной литературы, ориентированная на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освоение экономических понятий: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D2A46B-2F45-4300-960E-1D2FDC16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" y="5070008"/>
            <a:ext cx="6027738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Сказки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знакомящие с разными способами получения дохода; отражающие труд людей; показывающие быт, традиции  народа; помогающие понять значение таких качеств личности, как экономичность, 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предприимчивость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расчётливость, практичность, смекалка, бережливость - Русские народные сказки «Теремок», «Крылатый, мохнатый да масляный», «Мужик и медведь», 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Хаврошечка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А.С. Пушкин «Сказка о попе и работнике его балде»,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С.Т.Аксаков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«Аленький цветочек», С. В. Михалков «Три поросенка», К. Чуковский «Муха – цокотуха»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726452-1DA5-436C-9BEA-C2353E85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028" y="8231082"/>
            <a:ext cx="319376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Картотека пословиц, поговорок, загадок – отражающих житейскую мудрость о пользе как накопления, так и траты денег.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8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>
            <a:extLst>
              <a:ext uri="{FF2B5EF4-FFF2-40B4-BE49-F238E27FC236}">
                <a16:creationId xmlns:a16="http://schemas.microsoft.com/office/drawing/2014/main" id="{DADA2150-08F4-4C3F-B825-C7317E12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9" y="1222534"/>
            <a:ext cx="4973395" cy="27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6">
            <a:extLst>
              <a:ext uri="{FF2B5EF4-FFF2-40B4-BE49-F238E27FC236}">
                <a16:creationId xmlns:a16="http://schemas.microsoft.com/office/drawing/2014/main" id="{349CBA3B-C885-4716-AF28-95E1A5D1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56" y="7790581"/>
            <a:ext cx="3777791" cy="21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6A7AF4-DE6C-4CF5-95D3-DA604531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6871"/>
            <a:ext cx="62326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зона – Дидактические игры: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Дидактическая игра: «Семейный бюджет»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формирование знаний детей о расходах семьи.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ECC39B-10A3-4A63-BE38-796D166C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6" y="4189595"/>
            <a:ext cx="6070278" cy="36009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Игра помогает воспитывать правильное отношение к деньгам; расширить словарный запас детей понятиями «заработная плата», «пенсия», «стипендия», «доход», «расход».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Материал и оборудование: магнитное поле, карточка с изображением кошелька со стрелками «Доход» - «Расход», карточки с изображением того, кто приносит доход в семью (папина зарплата, бабушкина пенсия и т.д.), карточки с условным изображением, куда тратятся деньги (оплата детского сада, покупка продуктов и т.д.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 игры: на магнитное поле крепится карточка с изображением кошелька. Ребенку предлагается правильно расположить карточки в сектор «Доход» и сектор «Расход».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  Дидактическая игра: «Кто что делает»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расширить знания детей о профессиях и трудовых действиях; развивать речевую активность детей.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BFC4C8-C671-4332-B859-2389A9C7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6" y="10161890"/>
            <a:ext cx="60702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 игры: воспитатель предлагает ребенку рассмотреть сюжетную картинку с изображением профессии и рассказать, что необходимо для людей данной профессии. Так же воспитатель может предложить вспомнить, есть ли люди данной профессии в окружении ребенка, рассказать о таком человеке.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735A32-69FB-4D9E-940C-B39CC59A4EE4}"/>
              </a:ext>
            </a:extLst>
          </p:cNvPr>
          <p:cNvSpPr txBox="1"/>
          <p:nvPr/>
        </p:nvSpPr>
        <p:spPr>
          <a:xfrm>
            <a:off x="425670" y="236483"/>
            <a:ext cx="5738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Дидактическая игра: «Надо»-«Хочу»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Цель: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познакомить детей с многообразием потребностей и ограниченными возможностями. Научить определять разницу между понятиями «хочу» и «надо».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C6868-DB77-44F0-BE7B-D37DF1F97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4" y="1870448"/>
            <a:ext cx="4713889" cy="26488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E85A0-67CC-4A0B-A694-90DDEBCBC9F3}"/>
              </a:ext>
            </a:extLst>
          </p:cNvPr>
          <p:cNvSpPr txBox="1"/>
          <p:nvPr/>
        </p:nvSpPr>
        <p:spPr>
          <a:xfrm>
            <a:off x="425669" y="4903075"/>
            <a:ext cx="5738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и оборудование: магнитное поле, карточки со словами ««надо», «хочу», карточки различных предметов или действий.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A823BC-69AA-47A9-B054-B98115A56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2" y="6208126"/>
            <a:ext cx="4989925" cy="28075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4291C-EE78-4204-8D3D-50FB9DA931B6}"/>
              </a:ext>
            </a:extLst>
          </p:cNvPr>
          <p:cNvSpPr txBox="1"/>
          <p:nvPr/>
        </p:nvSpPr>
        <p:spPr>
          <a:xfrm>
            <a:off x="315311" y="9578538"/>
            <a:ext cx="60854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на магнитное поле крепятся карточки со словами «надо» и «хочу». Ребенку предлагается определить к какому понятию - «надо» или «хочу» - относится изображение на карточке и прикрепить ее к соответствующему слову.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6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C28C53-048D-4225-A79E-D623FD660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73" y="8697310"/>
            <a:ext cx="4610100" cy="2595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BEBCC-F5A5-477C-A433-9CE37DC55885}"/>
              </a:ext>
            </a:extLst>
          </p:cNvPr>
          <p:cNvSpPr txBox="1"/>
          <p:nvPr/>
        </p:nvSpPr>
        <p:spPr>
          <a:xfrm>
            <a:off x="394138" y="520262"/>
            <a:ext cx="6069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Дидактическая игра: «Угадай, где продается».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научить детей соотносить название магазина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товарами, которые в нем продаются; развивать умение обобщать группы предметов.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F0023F-BC64-450F-999D-5F706B359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83" y="1907628"/>
            <a:ext cx="433133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95B5CC-45CF-4F77-BB71-5D6401AEDDE8}"/>
              </a:ext>
            </a:extLst>
          </p:cNvPr>
          <p:cNvSpPr txBox="1"/>
          <p:nvPr/>
        </p:nvSpPr>
        <p:spPr>
          <a:xfrm>
            <a:off x="520262" y="4367048"/>
            <a:ext cx="59435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и оборудование: магнитное поле, карточки с изображением магазинов, карточки с изображением обуви, мебели, продуктов и т.д.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на магнитное поле крепится карточка «магазин».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предлагается из предложенных карточек с изображением различных предметов выбрать товар, соответствующий тому или иному магазину.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Игры математической направленности- касса, </a:t>
            </a:r>
            <a:r>
              <a:rPr lang="ru-RU" sz="1800" b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геоборды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развивать сенсорные способности, воображение, счетные навыки.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9A06B1-AA4A-4834-BCA7-3745F755C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451770"/>
            <a:ext cx="5865398" cy="33004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145A16-DCB5-4806-94BB-95BC10262306}"/>
              </a:ext>
            </a:extLst>
          </p:cNvPr>
          <p:cNvSpPr txBox="1"/>
          <p:nvPr/>
        </p:nvSpPr>
        <p:spPr>
          <a:xfrm>
            <a:off x="458788" y="4099034"/>
            <a:ext cx="58653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образовательная деятельность по формированию основ финансовой грамотности может разворачиваться не только в форме непосредственной образовательной и совместной образовательной деятельности, но и продолжаться в самостоятельной деятельности дошкольников в специально организованной развивающей среде.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60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1190</Words>
  <Application>Microsoft Office PowerPoint</Application>
  <PresentationFormat>Широкоэкранный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pastuxova_76@list.ru</dc:creator>
  <cp:lastModifiedBy>pastuxova_76@list.ru</cp:lastModifiedBy>
  <cp:revision>1</cp:revision>
  <dcterms:created xsi:type="dcterms:W3CDTF">2021-11-12T12:24:18Z</dcterms:created>
  <dcterms:modified xsi:type="dcterms:W3CDTF">2021-11-12T12:59:53Z</dcterms:modified>
</cp:coreProperties>
</file>