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2" r:id="rId2"/>
    <p:sldId id="263" r:id="rId3"/>
    <p:sldId id="264" r:id="rId4"/>
    <p:sldId id="265" r:id="rId5"/>
    <p:sldId id="266" r:id="rId6"/>
    <p:sldId id="267" r:id="rId7"/>
    <p:sldId id="268" r:id="rId8"/>
    <p:sldId id="269" r:id="rId9"/>
    <p:sldId id="270" r:id="rId10"/>
    <p:sldId id="271" r:id="rId11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284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0076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46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03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624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95443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38631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424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6437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499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48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144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75D5D-3E17-45B9-B584-9C88207896F9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B70A5-7074-468F-B14F-BA37BEC3A2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2531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aam.ru/detskijsad/predmetno-prostranstvenaja-sreda-dlja-organizaci-izuchenija-detmi-osnov-finansovoi-gramotnosti.html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CD65A1D-1651-490E-9225-872057FB50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008" y="5682396"/>
            <a:ext cx="6453505" cy="363347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6056D3C-FF43-4DE9-85B0-F797E23B2120}"/>
              </a:ext>
            </a:extLst>
          </p:cNvPr>
          <p:cNvSpPr txBox="1"/>
          <p:nvPr/>
        </p:nvSpPr>
        <p:spPr>
          <a:xfrm>
            <a:off x="409903" y="677917"/>
            <a:ext cx="6038194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Пастухова Людмила Ивановна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воспитатель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МАДОУ детский сад № 48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Номинация 1 «Инновационные практики реализации ФГОС ДО»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Презентация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Центр финансовой грамотности для детей старшего дошкольного возраста «Юный финансист».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5189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D7D3D0B-24A1-4AD6-ABE4-296E64FB52D0}"/>
              </a:ext>
            </a:extLst>
          </p:cNvPr>
          <p:cNvSpPr txBox="1"/>
          <p:nvPr/>
        </p:nvSpPr>
        <p:spPr>
          <a:xfrm>
            <a:off x="441434" y="362607"/>
            <a:ext cx="6022428" cy="37708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Список используемой литературы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Шатова А.Д. Тропинка в экономику. Программа, методические рекомендации, конспекты занятий с детьми 5-7 лет. </a:t>
            </a:r>
            <a:r>
              <a:rPr lang="ru-RU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Вентана</a:t>
            </a:r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Граф, М., 2015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2. Смоленцева А. А. Введение в мир экономики или, как мы играем в экономику: Учебное пособие: СПб, 2001.-130 с.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Ульева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Е. Откуда берутся деньги?: Энциклопедия для малышей в сказках. </a:t>
            </a:r>
            <a:r>
              <a:rPr lang="ru-RU" sz="18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Ростов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н/</a:t>
            </a:r>
            <a:r>
              <a:rPr lang="ru-RU" sz="180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Феникс, 2018. – 45 с.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 ресурсы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fontAlgn="t">
              <a:lnSpc>
                <a:spcPct val="107000"/>
              </a:lnSpc>
              <a:spcAft>
                <a:spcPts val="800"/>
              </a:spcAft>
            </a:pPr>
            <a:r>
              <a:rPr lang="ru-RU" sz="1800" u="sng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zolotayaribka.caduk.ru</a:t>
            </a:r>
            <a:r>
              <a:rPr lang="ru-RU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r>
              <a:rPr lang="ru-RU" sz="1800" u="sng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p217aa1.html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ts val="18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maam.ru</a:t>
            </a:r>
            <a:r>
              <a:rPr lang="en-US" sz="1800" u="none" strike="no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›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…sreda…osnov-finansovoi-gramotnosti.html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404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D739C09-C930-49F7-BC9A-2A4A99B3D039}"/>
              </a:ext>
            </a:extLst>
          </p:cNvPr>
          <p:cNvSpPr txBox="1"/>
          <p:nvPr/>
        </p:nvSpPr>
        <p:spPr>
          <a:xfrm>
            <a:off x="283779" y="204952"/>
            <a:ext cx="6306207" cy="116006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 algn="ctr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Аннотация: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Пастухова Людмила Ивановна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воспитатель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МАДОУ детский сад № 48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Центр финансовой грамотности для детей старшего дошкольного возраста «Юный финансист».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 </a:t>
            </a:r>
            <a:r>
              <a:rPr lang="ru-RU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финансовой грамотности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в </a:t>
            </a:r>
            <a:r>
              <a:rPr lang="ru-RU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дошкольной педагогике не нова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Но, в стремительно меняющемся современном мире все чаще открываются новые реалии, оставить без внимания которые мы не вправе. В любом случае, в последнее время теме </a:t>
            </a:r>
            <a:r>
              <a:rPr lang="ru-RU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финансовой грамотности дошкольников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стали уделять особое внимание. Я не осталась в стороне.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Задача воспитателя детского сада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— преподнести элементарные финансовые понятия в максимально доступной и увлекательной форме.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этого я создала в группе центр финансовой грамотности «Юный финансист»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Данный центр представляет собой большой модуль, который разделен на шесть  </a:t>
            </a:r>
            <a:r>
              <a:rPr lang="ru-RU" sz="1800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игровых зон. Модуль удобен в использовании, легко перемещается в групповом пространстве, может взаимодействовать с другими развивающими центрами. Помогает решить сразу несколько задач, направленные на познавательное, речевое и социально-коммуникативное развитие. Способствует развитию таких психических процессов, как память, мышление, воображение, восприятие.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Центр финансовой грамотности «Юный финансист» обогащает предметно- пространственную среду в группе, способствует закреплению полученных экономических представлений в трудовой, познавательной деятельности, предоставляет каждому ребенку возможность действовать самостоятельно в соответствии со своими интересами, развивать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познавательный интерес и познавательную активность.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spcBef>
                <a:spcPts val="1125"/>
              </a:spcBef>
              <a:spcAft>
                <a:spcPts val="1125"/>
              </a:spcAft>
            </a:pP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0206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BAE722E-636F-41A3-917F-C5B814E9C55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941957" y="2128439"/>
            <a:ext cx="3766970" cy="25895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2">
            <a:extLst>
              <a:ext uri="{FF2B5EF4-FFF2-40B4-BE49-F238E27FC236}">
                <a16:creationId xmlns:a16="http://schemas.microsoft.com/office/drawing/2014/main" id="{774190DE-5D65-4260-9996-BE339849B2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" y="143801"/>
            <a:ext cx="6071203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В центре «Юный финансист» содержатся: </a:t>
            </a:r>
            <a:endParaRPr kumimoji="0" lang="ru-RU" alt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1 зона - Уголок сюжетно-ролевой ролевой игры «Банк» </a:t>
            </a:r>
            <a:endParaRPr kumimoji="0" lang="ru-RU" altLang="ru-RU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Рисунок 4">
            <a:extLst>
              <a:ext uri="{FF2B5EF4-FFF2-40B4-BE49-F238E27FC236}">
                <a16:creationId xmlns:a16="http://schemas.microsoft.com/office/drawing/2014/main" id="{2817168E-8D09-440D-8292-493126328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94" y="1527324"/>
            <a:ext cx="2980984" cy="1922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3">
            <a:extLst>
              <a:ext uri="{FF2B5EF4-FFF2-40B4-BE49-F238E27FC236}">
                <a16:creationId xmlns:a16="http://schemas.microsoft.com/office/drawing/2014/main" id="{E73A212A-72BB-499C-9D5B-A47000AAB3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1487" y="739500"/>
            <a:ext cx="6071203" cy="52322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Цель:</a:t>
            </a:r>
            <a:r>
              <a:rPr kumimoji="0" lang="ru-RU" altLang="ru-RU" sz="1400" b="0" i="0" u="none" strike="noStrike" cap="none" normalizeH="0" baseline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воспроизведение в игре профессиональной деятельности взрослых.</a:t>
            </a:r>
            <a:endParaRPr kumimoji="0" lang="ru-RU" alt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9FF045-78A1-4659-9CF6-4B0266BB8D5B}"/>
              </a:ext>
            </a:extLst>
          </p:cNvPr>
          <p:cNvSpPr txBox="1"/>
          <p:nvPr/>
        </p:nvSpPr>
        <p:spPr>
          <a:xfrm>
            <a:off x="471487" y="6416565"/>
            <a:ext cx="6071203" cy="54233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«Банке» имеются необходимое оборудование и инструменты для игры - компьютер, сейф, калькулятор, элементы костюма банковского работника, логотипы банка, бумажные кошельки, сделанные детьми, игровые купюры и монеты.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Игровые задачи данной дидактической игры направлены на развитие </a:t>
            </a:r>
            <a:r>
              <a:rPr lang="ru-RU" sz="18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эмоционального вживания в незнакомый социальный мир, овладение нормами и правилами социального поведения.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Игра рассчитана на детей старшего возраста.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Формы организации деятельности: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организованная игра;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познавательные занятия с определенным экономическим содержанием;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тематические сюжетно-ролевые игры;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свободная игровая деятельность детей.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2010221-5022-44C5-AB66-A59154408DD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792" y="3314703"/>
            <a:ext cx="3064023" cy="199198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101565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Рисунок 5">
            <a:extLst>
              <a:ext uri="{FF2B5EF4-FFF2-40B4-BE49-F238E27FC236}">
                <a16:creationId xmlns:a16="http://schemas.microsoft.com/office/drawing/2014/main" id="{2E54CD93-ED4E-4586-BDB7-A73730117F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44" y="1880191"/>
            <a:ext cx="1511842" cy="2230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Рисунок 11">
            <a:extLst>
              <a:ext uri="{FF2B5EF4-FFF2-40B4-BE49-F238E27FC236}">
                <a16:creationId xmlns:a16="http://schemas.microsoft.com/office/drawing/2014/main" id="{D17613E8-AEF4-43A1-9023-E438B0F64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925" y="5853488"/>
            <a:ext cx="297986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7" name="Рисунок 12">
            <a:extLst>
              <a:ext uri="{FF2B5EF4-FFF2-40B4-BE49-F238E27FC236}">
                <a16:creationId xmlns:a16="http://schemas.microsoft.com/office/drawing/2014/main" id="{B0DD8141-1F85-4908-B997-3A42A33BA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925" y="7487902"/>
            <a:ext cx="2981456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Рисунок 6">
            <a:extLst>
              <a:ext uri="{FF2B5EF4-FFF2-40B4-BE49-F238E27FC236}">
                <a16:creationId xmlns:a16="http://schemas.microsoft.com/office/drawing/2014/main" id="{B77B2D22-6165-4CA1-AE66-F6D7AECE81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43" y="5853488"/>
            <a:ext cx="2223191" cy="33324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5">
            <a:extLst>
              <a:ext uri="{FF2B5EF4-FFF2-40B4-BE49-F238E27FC236}">
                <a16:creationId xmlns:a16="http://schemas.microsoft.com/office/drawing/2014/main" id="{C1C83CB1-6DCB-4B1C-B946-1574CA3792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28" y="516955"/>
            <a:ext cx="5894655" cy="16619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2 зона - Коллекция российских рублей и монет, альбом «История денег».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rgbClr val="11111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Цель: 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закрепить знания детей о номинальной ценности монет и банкнот Российской федерации, формирование интереса к истории возникновения денег.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6">
            <a:extLst>
              <a:ext uri="{FF2B5EF4-FFF2-40B4-BE49-F238E27FC236}">
                <a16:creationId xmlns:a16="http://schemas.microsoft.com/office/drawing/2014/main" id="{A250EF33-6260-4257-AFF5-B2F6D5AB54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429" y="4653620"/>
            <a:ext cx="5784296" cy="12311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 зона - Игровое дидактическое пособие «Банкомат»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Данное 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универсальное развивающее пособие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предназначено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для организации самостоятельной, индивидуальной и совместной деятельности педагога и воспитанников.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F8710A9-D97F-41B6-8121-83A0171180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9184" y="9534480"/>
            <a:ext cx="6369271" cy="209288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Дошкольники, играя с макетом, оплачивая покупки, услуги, учатся правильно пользоваться банкоматом, пластиковой картой, знакомятся с денежными купюрами.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Пособие привлекает внимание яркостью, интересным содержанием. Предполагает использования его в работе с детьми старшего дошкольного возраста с возможностью импровизации по ходу образовательной деятельности, смешивания и варьирования, усложнения или упрощения заданий.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764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Рисунок 8">
            <a:extLst>
              <a:ext uri="{FF2B5EF4-FFF2-40B4-BE49-F238E27FC236}">
                <a16:creationId xmlns:a16="http://schemas.microsoft.com/office/drawing/2014/main" id="{D9D28837-48AB-48E6-ABCF-25554DE4EF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84" y="955306"/>
            <a:ext cx="2562631" cy="379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1" name="Рисунок 9">
            <a:extLst>
              <a:ext uri="{FF2B5EF4-FFF2-40B4-BE49-F238E27FC236}">
                <a16:creationId xmlns:a16="http://schemas.microsoft.com/office/drawing/2014/main" id="{9B8D5B2D-A6A0-41A1-B231-D53270B78E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062" y="7888821"/>
            <a:ext cx="2179638" cy="328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Рисунок 10">
            <a:extLst>
              <a:ext uri="{FF2B5EF4-FFF2-40B4-BE49-F238E27FC236}">
                <a16:creationId xmlns:a16="http://schemas.microsoft.com/office/drawing/2014/main" id="{8BB9FE31-90F4-452D-8185-3BCB108DFF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0663" y="962550"/>
            <a:ext cx="2625998" cy="379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EDA5F212-DF92-4BBD-81BD-38925D3B8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6027" y="155087"/>
            <a:ext cx="5864772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4 зона -  Библиотека художественной литературы, ориентированная на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освоение экономических понятий: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9D2A46B-2F45-4300-960E-1D2FDC166F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062" y="5070008"/>
            <a:ext cx="6027738" cy="230832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Сказки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знакомящие с разными способами получения дохода; отражающие труд людей; показывающие быт, традиции  народа; помогающие понять значение таких качеств личности, как экономичность, 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предприимчивость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расчётливость, практичность, смекалка, бережливость - Русские народные сказки «Теремок», «Крылатый, мохнатый да масляный», «Мужик и медведь», «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Хаврошечка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», А.С. Пушкин «Сказка о попе и работнике его балде», </a:t>
            </a:r>
            <a:r>
              <a:rPr kumimoji="0" lang="ru-RU" altLang="ru-RU" sz="1400" b="0" i="0" u="none" strike="noStrike" cap="none" normalizeH="0" baseline="0" dirty="0" err="1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С.Т.Аксаков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«Аленький цветочек», С. В. Михалков «Три поросенка», К. Чуковский «Муха – цокотуха» 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A5726452-1DA5-436C-9BEA-C2353E85E4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22028" y="8231082"/>
            <a:ext cx="3193760" cy="144655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Картотека пословиц, поговорок, загадок – отражающих житейскую мудрость о пользе как накопления, так и траты денег.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2486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13">
            <a:extLst>
              <a:ext uri="{FF2B5EF4-FFF2-40B4-BE49-F238E27FC236}">
                <a16:creationId xmlns:a16="http://schemas.microsoft.com/office/drawing/2014/main" id="{DADA2150-08F4-4C3F-B825-C7317E12DD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019" y="1222534"/>
            <a:ext cx="4973395" cy="2798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5" name="Рисунок 16">
            <a:extLst>
              <a:ext uri="{FF2B5EF4-FFF2-40B4-BE49-F238E27FC236}">
                <a16:creationId xmlns:a16="http://schemas.microsoft.com/office/drawing/2014/main" id="{349CBA3B-C885-4716-AF28-95E1A5D1C1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8356" y="7790581"/>
            <a:ext cx="3777791" cy="2126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3">
            <a:extLst>
              <a:ext uri="{FF2B5EF4-FFF2-40B4-BE49-F238E27FC236}">
                <a16:creationId xmlns:a16="http://schemas.microsoft.com/office/drawing/2014/main" id="{096A7AF4-DE6C-4CF5-95D3-DA60453183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206871"/>
            <a:ext cx="6232634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5 зона – Дидактические игры: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</a:t>
            </a: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Дидактическая игра: «Семейный бюджет»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333333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формирование знаний детей о расходах семьи.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8ECC39B-10A3-4A63-BE38-796D166CDF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4756" y="4189595"/>
            <a:ext cx="6070278" cy="360098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Игра помогает воспитывать правильное отношение к деньгам; расширить словарный запас детей понятиями «заработная плата», «пенсия», «стипендия», «доход», «расход».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Материал и оборудование: магнитное поле, карточка с изображением кошелька со стрелками «Доход» - «Расход», карточки с изображением того, кто приносит доход в семью (папина зарплата, бабушкина пенсия и т.д.), карточки с условным изображением, куда тратятся деньги (оплата детского сада, покупка продуктов и т.д.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11111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Ход игры: на магнитное поле крепится карточка с изображением кошелька. Ребенку предлагается правильно расположить карточки в сектор «Доход» и сектор «Расход». 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1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-    Дидактическая игра: «Кто что делает» 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Цель:</a:t>
            </a: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расширить знания детей о профессиях и трудовых действиях; развивать речевую активность детей.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2286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09BFC4C8-C671-4332-B859-2389A9C76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5116" y="10161890"/>
            <a:ext cx="6070277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Ход игры: воспитатель предлагает ребенку рассмотреть сюжетную картинку с изображением профессии и рассказать, что необходимо для людей данной профессии. Так же воспитатель может предложить вспомнить, есть ли люди данной профессии в окружении ребенка, рассказать о таком человеке.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28616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735A32-69FB-4D9E-940C-B39CC59A4EE4}"/>
              </a:ext>
            </a:extLst>
          </p:cNvPr>
          <p:cNvSpPr txBox="1"/>
          <p:nvPr/>
        </p:nvSpPr>
        <p:spPr>
          <a:xfrm>
            <a:off x="425670" y="236483"/>
            <a:ext cx="5738648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   Дидактическая игра: «Надо»-«Хочу»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Цель: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познакомить детей с многообразием потребностей и ограниченными возможностями. Научить определять разницу между понятиями «хочу» и «надо».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61C6868-DB77-44F0-BE7B-D37DF1F976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944" y="1870448"/>
            <a:ext cx="4713889" cy="2648835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0AE85A0-67CC-4A0B-A694-90DDEBCBC9F3}"/>
              </a:ext>
            </a:extLst>
          </p:cNvPr>
          <p:cNvSpPr txBox="1"/>
          <p:nvPr/>
        </p:nvSpPr>
        <p:spPr>
          <a:xfrm>
            <a:off x="425669" y="4903075"/>
            <a:ext cx="573864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 и оборудование: магнитное поле, карточки со словами ««надо», «хочу», карточки различных предметов или действий.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2A823BC-69AA-47A9-B054-B98115A560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32" y="6208126"/>
            <a:ext cx="4989925" cy="280754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204291C-EE78-4204-8D3D-50FB9DA931B6}"/>
              </a:ext>
            </a:extLst>
          </p:cNvPr>
          <p:cNvSpPr txBox="1"/>
          <p:nvPr/>
        </p:nvSpPr>
        <p:spPr>
          <a:xfrm>
            <a:off x="315311" y="9578538"/>
            <a:ext cx="608549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Ход игры: на магнитное поле крепятся карточки со словами «надо» и «хочу». Ребенку предлагается определить к какому понятию - «надо» или «хочу» - относится изображение на карточке и прикрепить ее к соответствующему слову.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br>
              <a:rPr lang="ru-RU" sz="18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20363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FC28C53-048D-4225-A79E-D623FD6602B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973" y="8697310"/>
            <a:ext cx="4610100" cy="2595245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F8BEBCC-F5A5-477C-A433-9CE37DC55885}"/>
              </a:ext>
            </a:extLst>
          </p:cNvPr>
          <p:cNvSpPr txBox="1"/>
          <p:nvPr/>
        </p:nvSpPr>
        <p:spPr>
          <a:xfrm>
            <a:off x="394138" y="520262"/>
            <a:ext cx="606972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Дидактическая игра: «Угадай, где продается». 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научить детей соотносить название магазина</a:t>
            </a:r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 товарами, которые в нем продаются; развивать умение обобщать группы предметов.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EF0023F-BC64-450F-999D-5F706B3594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083" y="1907628"/>
            <a:ext cx="4331335" cy="243840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395B5CC-45CF-4F77-BB71-5D6401AEDDE8}"/>
              </a:ext>
            </a:extLst>
          </p:cNvPr>
          <p:cNvSpPr txBox="1"/>
          <p:nvPr/>
        </p:nvSpPr>
        <p:spPr>
          <a:xfrm>
            <a:off x="520262" y="4367048"/>
            <a:ext cx="5943599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 и оборудование: магнитное поле, карточки с изображением магазинов, карточки с изображением обуви, мебели, продуктов и т.д.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Ход игры: на магнитное поле крепится карточка «магазин».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Ребенку предлагается из предложенных карточек с изображением различных предметов выбрать товар, соответствующий тому или иному магазину.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Игры математической направленности- касса, </a:t>
            </a:r>
            <a:r>
              <a:rPr lang="ru-RU" sz="1800" b="1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геоборды</a:t>
            </a:r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 развивать сенсорные способности, воображение, счетные навыки.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5237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F9A06B1-AA4A-4834-BCA7-3745F755C3E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89" y="451770"/>
            <a:ext cx="5865398" cy="33004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3145A16-DCB5-4806-94BB-95BC10262306}"/>
              </a:ext>
            </a:extLst>
          </p:cNvPr>
          <p:cNvSpPr txBox="1"/>
          <p:nvPr/>
        </p:nvSpPr>
        <p:spPr>
          <a:xfrm>
            <a:off x="458788" y="4099034"/>
            <a:ext cx="5865398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Таким образом, образовательная деятельность по формированию основ финансовой грамотности может разворачиваться не только в форме непосредственной образовательной и совместной образовательной деятельности, но и продолжаться в самостоятельной деятельности дошкольников в специально организованной развивающей среде.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84603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1190</Words>
  <Application>Microsoft Office PowerPoint</Application>
  <PresentationFormat>Широкоэкранный</PresentationFormat>
  <Paragraphs>82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pastuxova_76@list.ru</dc:creator>
  <cp:lastModifiedBy>pastuxova_76@list.ru</cp:lastModifiedBy>
  <cp:revision>1</cp:revision>
  <dcterms:created xsi:type="dcterms:W3CDTF">2021-11-12T12:24:18Z</dcterms:created>
  <dcterms:modified xsi:type="dcterms:W3CDTF">2021-11-12T12:59:53Z</dcterms:modified>
</cp:coreProperties>
</file>