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256" r:id="rId2"/>
    <p:sldId id="258" r:id="rId3"/>
    <p:sldId id="259" r:id="rId4"/>
    <p:sldId id="268" r:id="rId5"/>
    <p:sldId id="257" r:id="rId6"/>
    <p:sldId id="264" r:id="rId7"/>
    <p:sldId id="263" r:id="rId8"/>
    <p:sldId id="265" r:id="rId9"/>
    <p:sldId id="267" r:id="rId10"/>
    <p:sldId id="261" r:id="rId11"/>
    <p:sldId id="262" r:id="rId12"/>
    <p:sldId id="266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660"/>
  </p:normalViewPr>
  <p:slideViewPr>
    <p:cSldViewPr>
      <p:cViewPr varScale="1">
        <p:scale>
          <a:sx n="68" d="100"/>
          <a:sy n="6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5B682-A846-4C55-8AFA-E0649E68C021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77D97-497D-46E6-AC63-20FA071C0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77D97-497D-46E6-AC63-20FA071C043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980E4B-EE2B-4432-8605-22F6264D96B7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55B0756-1E9B-430B-B093-D4D1C1E4B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0E4B-EE2B-4432-8605-22F6264D96B7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B0756-1E9B-430B-B093-D4D1C1E4B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0E4B-EE2B-4432-8605-22F6264D96B7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B0756-1E9B-430B-B093-D4D1C1E4B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980E4B-EE2B-4432-8605-22F6264D96B7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5B0756-1E9B-430B-B093-D4D1C1E4BB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980E4B-EE2B-4432-8605-22F6264D96B7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55B0756-1E9B-430B-B093-D4D1C1E4B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0E4B-EE2B-4432-8605-22F6264D96B7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B0756-1E9B-430B-B093-D4D1C1E4BB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0E4B-EE2B-4432-8605-22F6264D96B7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B0756-1E9B-430B-B093-D4D1C1E4BB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980E4B-EE2B-4432-8605-22F6264D96B7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5B0756-1E9B-430B-B093-D4D1C1E4BB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0E4B-EE2B-4432-8605-22F6264D96B7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B0756-1E9B-430B-B093-D4D1C1E4B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980E4B-EE2B-4432-8605-22F6264D96B7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5B0756-1E9B-430B-B093-D4D1C1E4BB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980E4B-EE2B-4432-8605-22F6264D96B7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5B0756-1E9B-430B-B093-D4D1C1E4BB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980E4B-EE2B-4432-8605-22F6264D96B7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55B0756-1E9B-430B-B093-D4D1C1E4B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2564904"/>
            <a:ext cx="6478488" cy="1222375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 во второй младшей группе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Зимушка –зима»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5229200"/>
            <a:ext cx="3200400" cy="1198984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Провели: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Сятчихина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Т.А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Паньшина Н.Н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esktop\9 uh\9гр 2 мл 24-25г\Зима 9гр\20250116_103212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149080"/>
            <a:ext cx="1890210" cy="2520280"/>
          </a:xfrm>
          <a:prstGeom prst="rect">
            <a:avLst/>
          </a:prstGeom>
          <a:noFill/>
        </p:spPr>
      </p:pic>
      <p:pic>
        <p:nvPicPr>
          <p:cNvPr id="20483" name="Picture 3" descr="C:\Users\User\Desktop\9 uh\9гр 2 мл 24-25г\Зима 9гр\20250116_103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789040"/>
            <a:ext cx="1791887" cy="2355618"/>
          </a:xfrm>
          <a:prstGeom prst="rect">
            <a:avLst/>
          </a:prstGeom>
          <a:noFill/>
        </p:spPr>
      </p:pic>
      <p:pic>
        <p:nvPicPr>
          <p:cNvPr id="20484" name="Picture 4" descr="C:\Users\User\Desktop\9 uh\9гр 2 мл 24-25г\Зима 9гр\20250114_1031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76672"/>
            <a:ext cx="2160240" cy="2880320"/>
          </a:xfrm>
          <a:prstGeom prst="rect">
            <a:avLst/>
          </a:prstGeom>
          <a:noFill/>
        </p:spPr>
      </p:pic>
      <p:pic>
        <p:nvPicPr>
          <p:cNvPr id="20487" name="Picture 7" descr="C:\Users\User\Desktop\9 uh\9гр корм птиц\20240125_1115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76672"/>
            <a:ext cx="1944216" cy="2592288"/>
          </a:xfrm>
          <a:prstGeom prst="rect">
            <a:avLst/>
          </a:prstGeom>
          <a:noFill/>
        </p:spPr>
      </p:pic>
      <p:pic>
        <p:nvPicPr>
          <p:cNvPr id="20488" name="Picture 8" descr="C:\Users\User\Desktop\9 uh\9гр корм птиц\20240125_1113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908720"/>
            <a:ext cx="1761660" cy="2348880"/>
          </a:xfrm>
          <a:prstGeom prst="rect">
            <a:avLst/>
          </a:prstGeom>
          <a:noFill/>
        </p:spPr>
      </p:pic>
      <p:pic>
        <p:nvPicPr>
          <p:cNvPr id="2050" name="Picture 2" descr="C:\Users\User\Desktop\9 uh\9гр 2 мл 24-25г\Зима 9гр\20250129_1020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2204864"/>
            <a:ext cx="2610290" cy="3480387"/>
          </a:xfrm>
          <a:prstGeom prst="rect">
            <a:avLst/>
          </a:prstGeom>
          <a:noFill/>
        </p:spPr>
      </p:pic>
      <p:pic>
        <p:nvPicPr>
          <p:cNvPr id="2051" name="Picture 3" descr="C:\Users\User\Desktop\9 uh\9гр 2 мл 24-25г\Зима 9гр\20250129_1020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3501008"/>
            <a:ext cx="2052228" cy="273630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692696"/>
            <a:ext cx="2843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Наблюдение: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погодой, ветром, небом, солнцем,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снегопадом, снежинками, снегом, сугробами,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птицами.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0"/>
            <a:ext cx="30878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Оказание помощи птицам зимой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9 uh\9гр 2 мл 24-25г\Зима 9гр\Screenshot_20250122-155724_Video Play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764704"/>
            <a:ext cx="2016224" cy="2822713"/>
          </a:xfrm>
          <a:prstGeom prst="rect">
            <a:avLst/>
          </a:prstGeom>
          <a:noFill/>
        </p:spPr>
      </p:pic>
      <p:pic>
        <p:nvPicPr>
          <p:cNvPr id="19459" name="Picture 3" descr="C:\Users\User\Desktop\9 uh\9гр 2 мл 24-25г\Зима 9гр\20250114_1028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645024"/>
            <a:ext cx="2139702" cy="2852936"/>
          </a:xfrm>
          <a:prstGeom prst="rect">
            <a:avLst/>
          </a:prstGeom>
          <a:noFill/>
        </p:spPr>
      </p:pic>
      <p:pic>
        <p:nvPicPr>
          <p:cNvPr id="19460" name="Picture 4" descr="C:\Users\User\Desktop\9 uh\9гр 2 мл 24-25г\Зима 9гр\20250114_102900.jpg"/>
          <p:cNvPicPr>
            <a:picLocks noChangeAspect="1" noChangeArrowheads="1"/>
          </p:cNvPicPr>
          <p:nvPr/>
        </p:nvPicPr>
        <p:blipFill>
          <a:blip r:embed="rId4" cstate="print"/>
          <a:srcRect t="7500" r="4788" b="10000"/>
          <a:stretch>
            <a:fillRect/>
          </a:stretch>
        </p:blipFill>
        <p:spPr bwMode="auto">
          <a:xfrm>
            <a:off x="4932040" y="620688"/>
            <a:ext cx="1728192" cy="2376264"/>
          </a:xfrm>
          <a:prstGeom prst="rect">
            <a:avLst/>
          </a:prstGeom>
          <a:noFill/>
        </p:spPr>
      </p:pic>
      <p:pic>
        <p:nvPicPr>
          <p:cNvPr id="19462" name="Picture 6" descr="C:\Users\User\Desktop\9 uh\9гр 2 мл 24-25г\9 груп\20241115_1026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620688"/>
            <a:ext cx="1890210" cy="2520280"/>
          </a:xfrm>
          <a:prstGeom prst="rect">
            <a:avLst/>
          </a:prstGeom>
          <a:noFill/>
        </p:spPr>
      </p:pic>
      <p:pic>
        <p:nvPicPr>
          <p:cNvPr id="4098" name="Picture 2" descr="C:\Users\User\Desktop\9 uh\9гр 2 мл 24-25г\Зима 9гр\20250114_1027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69234" y="3429000"/>
            <a:ext cx="2174766" cy="2880320"/>
          </a:xfrm>
          <a:prstGeom prst="rect">
            <a:avLst/>
          </a:prstGeom>
          <a:noFill/>
        </p:spPr>
      </p:pic>
      <p:pic>
        <p:nvPicPr>
          <p:cNvPr id="4099" name="Picture 3" descr="C:\Users\User\Desktop\9 uh\9гр 2 мл 24-25г\Зима 9гр\20250128_1021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40" y="3212976"/>
            <a:ext cx="2028039" cy="3096344"/>
          </a:xfrm>
          <a:prstGeom prst="rect">
            <a:avLst/>
          </a:prstGeom>
          <a:noFill/>
        </p:spPr>
      </p:pic>
      <p:pic>
        <p:nvPicPr>
          <p:cNvPr id="9" name="Picture 4" descr="C:\Users\User\Desktop\9 uh\9гр 2 мл 24-25г\Зима 9гр\20250129_10344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784" y="692696"/>
            <a:ext cx="1977684" cy="2636912"/>
          </a:xfrm>
          <a:prstGeom prst="rect">
            <a:avLst/>
          </a:prstGeom>
          <a:noFill/>
        </p:spPr>
      </p:pic>
      <p:pic>
        <p:nvPicPr>
          <p:cNvPr id="4100" name="Picture 4" descr="C:\Users\User\Desktop\9 uh\9гр 2 мл 24-25г\Зима 9гр\20250129_10350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55776" y="3501008"/>
            <a:ext cx="2268252" cy="302433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95536" y="188640"/>
            <a:ext cx="4617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Подвижные игры по теме «Зима» и зимние забавы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8104" y="188640"/>
            <a:ext cx="3043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Постройка снежного городка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esktop\9 uh\9гр 2 мл 24-25г\Нг 2025 9 гр\IMG-20241219-WA01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4149080"/>
            <a:ext cx="4326481" cy="2520280"/>
          </a:xfrm>
          <a:prstGeom prst="rect">
            <a:avLst/>
          </a:prstGeom>
          <a:noFill/>
        </p:spPr>
      </p:pic>
      <p:pic>
        <p:nvPicPr>
          <p:cNvPr id="23555" name="Picture 3" descr="C:\Users\User\Desktop\9 uh\9гр 2 мл 24-25г\Нг 2025 9 гр\IMG-20241219-WA0178.jpg"/>
          <p:cNvPicPr>
            <a:picLocks noChangeAspect="1" noChangeArrowheads="1"/>
          </p:cNvPicPr>
          <p:nvPr/>
        </p:nvPicPr>
        <p:blipFill>
          <a:blip r:embed="rId3" cstate="print"/>
          <a:srcRect t="30555" r="11821"/>
          <a:stretch>
            <a:fillRect/>
          </a:stretch>
        </p:blipFill>
        <p:spPr bwMode="auto">
          <a:xfrm>
            <a:off x="2339752" y="1124744"/>
            <a:ext cx="2188202" cy="2664296"/>
          </a:xfrm>
          <a:prstGeom prst="rect">
            <a:avLst/>
          </a:prstGeom>
          <a:noFill/>
        </p:spPr>
      </p:pic>
      <p:pic>
        <p:nvPicPr>
          <p:cNvPr id="23556" name="Picture 4" descr="C:\Users\User\Desktop\9 uh\9гр 2 мл 24-25г\Нг 2025 9 гр\IMG-20241219-WA01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260648"/>
            <a:ext cx="1998222" cy="2664296"/>
          </a:xfrm>
          <a:prstGeom prst="rect">
            <a:avLst/>
          </a:prstGeom>
          <a:noFill/>
        </p:spPr>
      </p:pic>
      <p:pic>
        <p:nvPicPr>
          <p:cNvPr id="23557" name="Picture 5" descr="C:\Users\User\Desktop\9 uh\9гр 2 мл 24-25г\Нг 2025 9 гр\IMG-20241219-WA00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3573016"/>
            <a:ext cx="2106234" cy="2808312"/>
          </a:xfrm>
          <a:prstGeom prst="rect">
            <a:avLst/>
          </a:prstGeom>
          <a:noFill/>
        </p:spPr>
      </p:pic>
      <p:pic>
        <p:nvPicPr>
          <p:cNvPr id="23558" name="Picture 6" descr="C:\Users\User\Desktop\9 uh\9гр 2 мл 24-25г\Нг 2025 9 гр\IMG-20241219-WA0033.jpg"/>
          <p:cNvPicPr>
            <a:picLocks noChangeAspect="1" noChangeArrowheads="1"/>
          </p:cNvPicPr>
          <p:nvPr/>
        </p:nvPicPr>
        <p:blipFill>
          <a:blip r:embed="rId6" cstate="print"/>
          <a:srcRect l="22136" r="7719" b="4384"/>
          <a:stretch>
            <a:fillRect/>
          </a:stretch>
        </p:blipFill>
        <p:spPr bwMode="auto">
          <a:xfrm>
            <a:off x="323528" y="764704"/>
            <a:ext cx="1743259" cy="3168352"/>
          </a:xfrm>
          <a:prstGeom prst="rect">
            <a:avLst/>
          </a:prstGeom>
          <a:noFill/>
        </p:spPr>
      </p:pic>
      <p:pic>
        <p:nvPicPr>
          <p:cNvPr id="2050" name="Picture 2" descr="C:\Users\User\Desktop\9 uh\9гр 2 мл 24-25г\Нг 2025 9 гр\IMG-20241219-WA00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149080"/>
            <a:ext cx="1872208" cy="2496278"/>
          </a:xfrm>
          <a:prstGeom prst="rect">
            <a:avLst/>
          </a:prstGeom>
          <a:noFill/>
        </p:spPr>
      </p:pic>
      <p:pic>
        <p:nvPicPr>
          <p:cNvPr id="2051" name="Picture 3" descr="C:\Users\User\Desktop\9 uh\9гр 2 мл 24-25г\Нг 2025 9 гр\IMG-20241219-WA012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6016" y="836712"/>
            <a:ext cx="1980220" cy="264029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59632" y="260648"/>
            <a:ext cx="5184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Новогодний утренник  «Волшебница – зима»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187624" y="1120969"/>
            <a:ext cx="5904656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Заключительный результат: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образовательного процесса была достигнута при использовании всех групп методов (наглядные, словесные, практические, игровые), которые отображали одну тематику и были взаимосвязаны.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умеют: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называть зимние природные явления, показывать их на календаре природы; - бережно относиться к природе, замечать   красоту зимней природы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знают о сезонных изменениях в природе (изменения в погоде, растений зимой, поведение зверей и птиц);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 безопасном поведении зимой во время прогулок;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появился интерес к исследовательской деятельности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43608" y="938188"/>
            <a:ext cx="7416824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темы: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Все дети любят зиму, но не все задумываются, почему времена года сменяют друг друга, всем ли хорошо зимой, что было бы, если бы зимой не было снега. Предоставить детям возможность в течение месяца работать над одной темой, чтобы получить ответы на интересующие их вопросы.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  Поддерживая стремления детей к творчеству, проект поможет детям обогатить имеющиеся знания и навыки, даст возможность использовать их, пережить радость открытий, побед и успеха. Исходя из потребностей, интересов и предпочтений детей, работа над проектом позволит каждому ребенку продвинуться вперед и обеспечить выход каждого на свой более высокий уровень. Проект «Зимушка - зима» предоставляет большие возможности для творчества, развивает активность, самостоятельность, умение планировать, работать в коллективе.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проекта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творческий, информационно-исследовательский.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проекта: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среднесрочный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 реализации проекта: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Декабрь-январь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Дети второй младшей группы «Пчелки», родители, воспитатели.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43608" y="404664"/>
            <a:ext cx="7560840" cy="357457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Расширять представления о зиме, через различные виды детской деятельности 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Расширить представление детей о сезонных изменениях в природе (изменение погоды, растений зимой, поведение зверей и птиц).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представления детей о безопасном поведении   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зимой во время прогулки.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умение заботиться о своем здоровье в зимнее время года;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повышать интерес детей к участию в зимних забавах через разнообразные формы и методы физкультурно-оздоровительной работы;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речь, память, творческие способности дошкольников.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бережное отношение к природе, умение замечать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красоту зимней природы;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Вовлечь родителей в образовательный процесс дошкольного учреждения.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043608" y="4344780"/>
            <a:ext cx="70567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результаты: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овладение детьми знаниями о времени года, природных явлениях, и их значимости в жизни человека, животных и птиц;                                                                                     - о правилах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безопасного поведения   зимой во время прогулки.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проявление интереса к исследовательской деятельности;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непосредственное участие родителей в данном проекте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611560" y="966500"/>
            <a:ext cx="680424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Организационно-подготовительный этап.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Довести до сведения родителей и детей проблему.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Подобрать методическую литературу по теме.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Подобрать художественную литературу по теме.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Подобрать дидактический материал, наглядные пособия (альбомы для   рассматривания, картины, настольные игры)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Подобрать материал для игровой деятельности.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Подобрать материал для творческой и продуктивной деятельности.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Составить перспективный план.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611560" y="4072136"/>
            <a:ext cx="622818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Сотрудничество с родителями: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Проведение индивидуальных бесед, с целью создания интереса и привлечения родителей к данной теме.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Рекомендация родителям посетить зимний лес.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Оформление папок-передвижек для родителей по теме проекта, подборка фотографий, литературы.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9 uh\9гр 2 мл 24-25г\Зима 9гр\20250122_123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032" y="1268760"/>
            <a:ext cx="3168352" cy="2376264"/>
          </a:xfrm>
          <a:prstGeom prst="rect">
            <a:avLst/>
          </a:prstGeom>
          <a:noFill/>
        </p:spPr>
      </p:pic>
      <p:pic>
        <p:nvPicPr>
          <p:cNvPr id="3" name="Picture 3" descr="C:\Users\User\Desktop\9 uh\9гр 2 мл 24-25г\Зима 9гр\20250122_123814.jpg"/>
          <p:cNvPicPr>
            <a:picLocks noChangeAspect="1" noChangeArrowheads="1"/>
          </p:cNvPicPr>
          <p:nvPr/>
        </p:nvPicPr>
        <p:blipFill>
          <a:blip r:embed="rId3" cstate="print"/>
          <a:srcRect l="8333" r="13889"/>
          <a:stretch>
            <a:fillRect/>
          </a:stretch>
        </p:blipFill>
        <p:spPr bwMode="auto">
          <a:xfrm rot="21199193">
            <a:off x="3715501" y="847102"/>
            <a:ext cx="1574155" cy="2698552"/>
          </a:xfrm>
          <a:prstGeom prst="rect">
            <a:avLst/>
          </a:prstGeom>
          <a:noFill/>
        </p:spPr>
      </p:pic>
      <p:pic>
        <p:nvPicPr>
          <p:cNvPr id="4" name="Picture 4" descr="C:\Users\User\Desktop\9 uh\9гр 2 мл 24-25г\Зима 9гр\20250122_123934.jpg"/>
          <p:cNvPicPr>
            <a:picLocks noChangeAspect="1" noChangeArrowheads="1"/>
          </p:cNvPicPr>
          <p:nvPr/>
        </p:nvPicPr>
        <p:blipFill>
          <a:blip r:embed="rId4" cstate="print"/>
          <a:srcRect l="15000" r="13333"/>
          <a:stretch>
            <a:fillRect/>
          </a:stretch>
        </p:blipFill>
        <p:spPr bwMode="auto">
          <a:xfrm rot="904266">
            <a:off x="5231424" y="830459"/>
            <a:ext cx="1388554" cy="2486479"/>
          </a:xfrm>
          <a:prstGeom prst="rect">
            <a:avLst/>
          </a:prstGeom>
          <a:noFill/>
        </p:spPr>
      </p:pic>
      <p:pic>
        <p:nvPicPr>
          <p:cNvPr id="5" name="Picture 2" descr="C:\Users\User\Desktop\9 uh\9гр 2 мл 24-25г\9 uheg\20250124_1644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980728"/>
            <a:ext cx="1842935" cy="2520280"/>
          </a:xfrm>
          <a:prstGeom prst="rect">
            <a:avLst/>
          </a:prstGeom>
          <a:noFill/>
        </p:spPr>
      </p:pic>
      <p:pic>
        <p:nvPicPr>
          <p:cNvPr id="6" name="Picture 5" descr="C:\Users\User\Desktop\9 uh\9гр 2 мл 24-25г\О з сказки\О з сказки\20241211_0905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365104"/>
            <a:ext cx="3312368" cy="1965824"/>
          </a:xfrm>
          <a:prstGeom prst="rect">
            <a:avLst/>
          </a:prstGeom>
          <a:noFill/>
        </p:spPr>
      </p:pic>
      <p:pic>
        <p:nvPicPr>
          <p:cNvPr id="5122" name="Picture 2" descr="C:\Users\User\Desktop\9 uh\9гр 2 мл 24-25г\Зима 9гр\20250130_1540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4221088"/>
            <a:ext cx="2712301" cy="2034226"/>
          </a:xfrm>
          <a:prstGeom prst="rect">
            <a:avLst/>
          </a:prstGeom>
          <a:noFill/>
        </p:spPr>
      </p:pic>
      <p:pic>
        <p:nvPicPr>
          <p:cNvPr id="5123" name="Picture 3" descr="C:\Users\User\Desktop\9 uh\9гр 2 мл 24-25г\Зима 9гр\20250130_1555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4581128"/>
            <a:ext cx="2496277" cy="187220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литературы, заучивание зимних стишков, пересказ сказки «Рукавичка» с помощью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мнемотаблиц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просмотр мультфильмов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User\Desktop\9 uh\9гр 2 мл 24-25г\Альбом 1\20241114_1617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908720"/>
            <a:ext cx="1800200" cy="2791008"/>
          </a:xfrm>
          <a:prstGeom prst="rect">
            <a:avLst/>
          </a:prstGeom>
          <a:noFill/>
        </p:spPr>
      </p:pic>
      <p:pic>
        <p:nvPicPr>
          <p:cNvPr id="21508" name="Picture 4" descr="C:\Users\User\Desktop\9 uh\9гр 2 мл 24-25г\проект\20241108_160606.jpg"/>
          <p:cNvPicPr>
            <a:picLocks noChangeAspect="1" noChangeArrowheads="1"/>
          </p:cNvPicPr>
          <p:nvPr/>
        </p:nvPicPr>
        <p:blipFill>
          <a:blip r:embed="rId4" cstate="print"/>
          <a:srcRect t="36538" r="20513"/>
          <a:stretch>
            <a:fillRect/>
          </a:stretch>
        </p:blipFill>
        <p:spPr bwMode="auto">
          <a:xfrm>
            <a:off x="6084168" y="836712"/>
            <a:ext cx="2448272" cy="2606225"/>
          </a:xfrm>
          <a:prstGeom prst="rect">
            <a:avLst/>
          </a:prstGeom>
          <a:noFill/>
        </p:spPr>
      </p:pic>
      <p:pic>
        <p:nvPicPr>
          <p:cNvPr id="1026" name="Picture 2" descr="C:\Users\User\Desktop\9 uh\9гр 2 мл 24-25г\Зима 9гр\20250127_1653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933056"/>
            <a:ext cx="2306540" cy="2520280"/>
          </a:xfrm>
          <a:prstGeom prst="rect">
            <a:avLst/>
          </a:prstGeom>
          <a:noFill/>
        </p:spPr>
      </p:pic>
      <p:pic>
        <p:nvPicPr>
          <p:cNvPr id="1028" name="Picture 4" descr="C:\Users\User\Desktop\9 uh\9гр 2 мл 24-25г\Зима 9гр\20250127_1656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3789040"/>
            <a:ext cx="2160240" cy="2880320"/>
          </a:xfrm>
          <a:prstGeom prst="rect">
            <a:avLst/>
          </a:prstGeom>
          <a:noFill/>
        </p:spPr>
      </p:pic>
      <p:pic>
        <p:nvPicPr>
          <p:cNvPr id="1029" name="Picture 5" descr="C:\Users\User\Desktop\9 uh\9гр 2 мл 24-25г\Зима 9гр\20250127_1657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3573016"/>
            <a:ext cx="2178793" cy="3024336"/>
          </a:xfrm>
          <a:prstGeom prst="rect">
            <a:avLst/>
          </a:prstGeom>
          <a:noFill/>
        </p:spPr>
      </p:pic>
      <p:pic>
        <p:nvPicPr>
          <p:cNvPr id="8" name="Picture 2" descr="C:\Users\User\Desktop\9 uh\9гр 2 мл 24-25г\Зима 9гр\20250122_123636.jpg"/>
          <p:cNvPicPr>
            <a:picLocks noChangeAspect="1" noChangeArrowheads="1"/>
          </p:cNvPicPr>
          <p:nvPr/>
        </p:nvPicPr>
        <p:blipFill>
          <a:blip r:embed="rId8" cstate="print"/>
          <a:srcRect t="11463" r="7152" b="6006"/>
          <a:stretch>
            <a:fillRect/>
          </a:stretch>
        </p:blipFill>
        <p:spPr bwMode="auto">
          <a:xfrm>
            <a:off x="251520" y="1556792"/>
            <a:ext cx="3132348" cy="208823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3528" y="188640"/>
            <a:ext cx="3240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Рассматривание фотографий, иллюстраций, картинок о зиме. Составление описательных рассказов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15408" y="188640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Дидактические игры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упражнения, настольные и сюжетно - ролевые игры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9 uh\9гр 2 мл 24-25г\Зима 9гр\20250121_1034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994842" y="1333752"/>
            <a:ext cx="2780929" cy="1642834"/>
          </a:xfrm>
          <a:prstGeom prst="rect">
            <a:avLst/>
          </a:prstGeom>
          <a:noFill/>
        </p:spPr>
      </p:pic>
      <p:pic>
        <p:nvPicPr>
          <p:cNvPr id="18435" name="Picture 3" descr="C:\Users\User\Desktop\9 uh\9гр 2 мл 24-25г\Зима 9гр\20250121_100937.jpg"/>
          <p:cNvPicPr>
            <a:picLocks noChangeAspect="1" noChangeArrowheads="1"/>
          </p:cNvPicPr>
          <p:nvPr/>
        </p:nvPicPr>
        <p:blipFill>
          <a:blip r:embed="rId3" cstate="print"/>
          <a:srcRect l="17103" b="4167"/>
          <a:stretch>
            <a:fillRect/>
          </a:stretch>
        </p:blipFill>
        <p:spPr bwMode="auto">
          <a:xfrm rot="16200000">
            <a:off x="1511661" y="1448779"/>
            <a:ext cx="2304255" cy="1656185"/>
          </a:xfrm>
          <a:prstGeom prst="rect">
            <a:avLst/>
          </a:prstGeom>
          <a:noFill/>
        </p:spPr>
      </p:pic>
      <p:pic>
        <p:nvPicPr>
          <p:cNvPr id="18436" name="Picture 4" descr="C:\Users\User\Desktop\9 uh\9гр 2 мл 24-25г\Зима 9гр\20250121_1009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836712"/>
            <a:ext cx="1605039" cy="2376264"/>
          </a:xfrm>
          <a:prstGeom prst="rect">
            <a:avLst/>
          </a:prstGeom>
          <a:noFill/>
        </p:spPr>
      </p:pic>
      <p:pic>
        <p:nvPicPr>
          <p:cNvPr id="18438" name="Picture 6" descr="C:\Users\User\Desktop\9 uh\9гр 2 мл 24-25г\Зима 9гр\IMG-20250121-WA0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293096"/>
            <a:ext cx="1728192" cy="2304256"/>
          </a:xfrm>
          <a:prstGeom prst="rect">
            <a:avLst/>
          </a:prstGeom>
          <a:noFill/>
        </p:spPr>
      </p:pic>
      <p:pic>
        <p:nvPicPr>
          <p:cNvPr id="18439" name="Picture 7" descr="C:\Users\User\Desktop\9 uh\9гр 2 мл 24-25г\Зима 9гр\IMG-20250121-WA00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4077072"/>
            <a:ext cx="1944216" cy="2592288"/>
          </a:xfrm>
          <a:prstGeom prst="rect">
            <a:avLst/>
          </a:prstGeom>
          <a:noFill/>
        </p:spPr>
      </p:pic>
      <p:pic>
        <p:nvPicPr>
          <p:cNvPr id="18440" name="Picture 8" descr="C:\Users\User\Desktop\9 uh\9гр 2 мл 24-25г\Зима 9гр\IMG-20250121-WA00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4005064"/>
            <a:ext cx="2016224" cy="2629753"/>
          </a:xfrm>
          <a:prstGeom prst="rect">
            <a:avLst/>
          </a:prstGeom>
          <a:noFill/>
        </p:spPr>
      </p:pic>
      <p:pic>
        <p:nvPicPr>
          <p:cNvPr id="18441" name="Picture 9" descr="C:\Users\User\Desktop\9 uh\9гр 2 мл 24-25г\Зима 9гр\IMG-20250121-WA002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8024" y="4138557"/>
            <a:ext cx="1681704" cy="2719443"/>
          </a:xfrm>
          <a:prstGeom prst="rect">
            <a:avLst/>
          </a:prstGeom>
          <a:noFill/>
        </p:spPr>
      </p:pic>
      <p:pic>
        <p:nvPicPr>
          <p:cNvPr id="18442" name="Picture 10" descr="C:\Users\User\Desktop\9 uh\9гр 2 мл 24-25г\9 груп\20241129_09322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36296" y="1340768"/>
            <a:ext cx="1727796" cy="1944216"/>
          </a:xfrm>
          <a:prstGeom prst="rect">
            <a:avLst/>
          </a:prstGeom>
          <a:noFill/>
        </p:spPr>
      </p:pic>
      <p:pic>
        <p:nvPicPr>
          <p:cNvPr id="18443" name="Picture 11" descr="C:\Users\User\Desktop\9 uh\9гр 2 мл 24-25г\9 гр\20241011_17372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08104" y="980728"/>
            <a:ext cx="1656184" cy="249359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51520" y="332656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Рисование  «Волшебные снежинки»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3717032"/>
            <a:ext cx="2609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Аппликация 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Снеговичок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88024" y="3645024"/>
            <a:ext cx="3522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Пластинография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«Варежки для Вари»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6056" y="332656"/>
            <a:ext cx="3495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Конструирование «Ледяной городок»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9 uh\9гр 2 мл 24-25г\Зима 9гр\20250124_1407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2304256" cy="2399582"/>
          </a:xfrm>
          <a:prstGeom prst="rect">
            <a:avLst/>
          </a:prstGeom>
          <a:noFill/>
        </p:spPr>
      </p:pic>
      <p:pic>
        <p:nvPicPr>
          <p:cNvPr id="22531" name="Picture 3" descr="C:\Users\User\Desktop\9 uh\9гр 2 мл 24-25г\Зима 9гр\20250124_1407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836712"/>
            <a:ext cx="3077813" cy="1728192"/>
          </a:xfrm>
          <a:prstGeom prst="rect">
            <a:avLst/>
          </a:prstGeom>
          <a:noFill/>
        </p:spPr>
      </p:pic>
      <p:pic>
        <p:nvPicPr>
          <p:cNvPr id="22532" name="Picture 4" descr="C:\Users\User\Desktop\9 uh\9гр 2 мл 24-25г\Зима 9гр\20250124_1407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764704"/>
            <a:ext cx="2839084" cy="2016224"/>
          </a:xfrm>
          <a:prstGeom prst="rect">
            <a:avLst/>
          </a:prstGeom>
          <a:noFill/>
        </p:spPr>
      </p:pic>
      <p:pic>
        <p:nvPicPr>
          <p:cNvPr id="22533" name="Picture 5" descr="C:\Users\User\Desktop\9 uh\9гр 2 мл 24-25г\Зима 9гр\20250124_1407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852936"/>
            <a:ext cx="2376264" cy="1986557"/>
          </a:xfrm>
          <a:prstGeom prst="rect">
            <a:avLst/>
          </a:prstGeom>
          <a:noFill/>
        </p:spPr>
      </p:pic>
      <p:pic>
        <p:nvPicPr>
          <p:cNvPr id="22534" name="Picture 6" descr="C:\Users\User\Desktop\9 uh\9гр 2 мл 24-25г\Зима 9гр\20250124_1408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2924944"/>
            <a:ext cx="2614417" cy="3312368"/>
          </a:xfrm>
          <a:prstGeom prst="rect">
            <a:avLst/>
          </a:prstGeom>
          <a:noFill/>
        </p:spPr>
      </p:pic>
      <p:pic>
        <p:nvPicPr>
          <p:cNvPr id="22535" name="Picture 7" descr="C:\Users\User\Desktop\9 uh\9гр 2 мл 24-25г\Зима 9гр\20250124_14075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2636912"/>
            <a:ext cx="2784309" cy="2088232"/>
          </a:xfrm>
          <a:prstGeom prst="rect">
            <a:avLst/>
          </a:prstGeom>
          <a:noFill/>
        </p:spPr>
      </p:pic>
      <p:pic>
        <p:nvPicPr>
          <p:cNvPr id="1026" name="Picture 2" descr="C:\Users\User\Desktop\20241211_09080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87624" y="5097066"/>
            <a:ext cx="4456909" cy="176093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491880" y="404664"/>
            <a:ext cx="56521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Выставка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семейных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поделок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«Зимушка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зима»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619672" y="4797152"/>
            <a:ext cx="3286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Оформление группы к Новому году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User\Desktop\9 uh\9гр 2 мл 24-25г\Зима 9гр\20250121_1127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4536504" cy="4536504"/>
          </a:xfrm>
          <a:prstGeom prst="rect">
            <a:avLst/>
          </a:prstGeom>
          <a:noFill/>
        </p:spPr>
      </p:pic>
      <p:pic>
        <p:nvPicPr>
          <p:cNvPr id="3" name="Picture 6" descr="C:\Users\User\Desktop\9 uh\9гр 2 мл 24-25г\Зима 9гр\20250121_113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924944"/>
            <a:ext cx="3744416" cy="3744416"/>
          </a:xfrm>
          <a:prstGeom prst="rect">
            <a:avLst/>
          </a:prstGeom>
          <a:noFill/>
        </p:spPr>
      </p:pic>
      <p:pic>
        <p:nvPicPr>
          <p:cNvPr id="3074" name="Picture 2" descr="C:\Users\User\Desktop\9 uh\9гр 2 мл 24-25г\Зима 9гр\20250121_1133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260648"/>
            <a:ext cx="2592288" cy="25922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404664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Ознакомление со свойствами снега: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Опыты: «Снег – снежок», «Изучение загрязненности снега», «Чудесное превращение»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412</TotalTime>
  <Words>420</Words>
  <Application>Microsoft Office PowerPoint</Application>
  <PresentationFormat>Экран (4:3)</PresentationFormat>
  <Paragraphs>62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Проект во второй младшей группе «Зимушка –зима»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43</cp:revision>
  <dcterms:created xsi:type="dcterms:W3CDTF">2025-01-26T06:59:03Z</dcterms:created>
  <dcterms:modified xsi:type="dcterms:W3CDTF">2025-02-02T10:59:47Z</dcterms:modified>
</cp:coreProperties>
</file>