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8" r:id="rId5"/>
    <p:sldId id="257" r:id="rId6"/>
    <p:sldId id="264" r:id="rId7"/>
    <p:sldId id="263" r:id="rId8"/>
    <p:sldId id="265" r:id="rId9"/>
    <p:sldId id="267" r:id="rId10"/>
    <p:sldId id="261" r:id="rId11"/>
    <p:sldId id="262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5B682-A846-4C55-8AFA-E0649E68C021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77D97-497D-46E6-AC63-20FA071C0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77D97-497D-46E6-AC63-20FA071C04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980E4B-EE2B-4432-8605-22F6264D96B7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5B0756-1E9B-430B-B093-D4D1C1E4B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6478488" cy="122237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во второй младшей группе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Зимушка –зима»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200400" cy="11989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Провели: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Сятчихина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Паньшина Н.Н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9 uh\9гр 2 мл 24-25г\Зима 9гр\20250116_10321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1890210" cy="2520280"/>
          </a:xfrm>
          <a:prstGeom prst="rect">
            <a:avLst/>
          </a:prstGeom>
          <a:noFill/>
        </p:spPr>
      </p:pic>
      <p:pic>
        <p:nvPicPr>
          <p:cNvPr id="20483" name="Picture 3" descr="C:\Users\User\Desktop\9 uh\9гр 2 мл 24-25г\Зима 9гр\20250116_10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789040"/>
            <a:ext cx="1791887" cy="2355618"/>
          </a:xfrm>
          <a:prstGeom prst="rect">
            <a:avLst/>
          </a:prstGeom>
          <a:noFill/>
        </p:spPr>
      </p:pic>
      <p:pic>
        <p:nvPicPr>
          <p:cNvPr id="20484" name="Picture 4" descr="C:\Users\User\Desktop\9 uh\9гр 2 мл 24-25г\Зима 9гр\20250114_103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2160240" cy="2880320"/>
          </a:xfrm>
          <a:prstGeom prst="rect">
            <a:avLst/>
          </a:prstGeom>
          <a:noFill/>
        </p:spPr>
      </p:pic>
      <p:pic>
        <p:nvPicPr>
          <p:cNvPr id="20487" name="Picture 7" descr="C:\Users\User\Desktop\9 uh\9гр корм птиц\20240125_111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6672"/>
            <a:ext cx="1944216" cy="2592288"/>
          </a:xfrm>
          <a:prstGeom prst="rect">
            <a:avLst/>
          </a:prstGeom>
          <a:noFill/>
        </p:spPr>
      </p:pic>
      <p:pic>
        <p:nvPicPr>
          <p:cNvPr id="20488" name="Picture 8" descr="C:\Users\User\Desktop\9 uh\9гр корм птиц\20240125_111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908720"/>
            <a:ext cx="1761660" cy="2348880"/>
          </a:xfrm>
          <a:prstGeom prst="rect">
            <a:avLst/>
          </a:prstGeom>
          <a:noFill/>
        </p:spPr>
      </p:pic>
      <p:pic>
        <p:nvPicPr>
          <p:cNvPr id="2050" name="Picture 2" descr="C:\Users\User\Desktop\9 uh\9гр 2 мл 24-25г\Зима 9гр\20250129_102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2610290" cy="3480387"/>
          </a:xfrm>
          <a:prstGeom prst="rect">
            <a:avLst/>
          </a:prstGeom>
          <a:noFill/>
        </p:spPr>
      </p:pic>
      <p:pic>
        <p:nvPicPr>
          <p:cNvPr id="2051" name="Picture 3" descr="C:\Users\User\Desktop\9 uh\9гр 2 мл 24-25г\Зима 9гр\20250129_1020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501008"/>
            <a:ext cx="2052228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692696"/>
            <a:ext cx="284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Наблюдение: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погодой, ветром, небом, солнцем,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снегопадом, снежинками, снегом, сугробами,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птицами.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0"/>
            <a:ext cx="308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помощи птицам зимой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9 uh\9гр 2 мл 24-25г\Зима 9гр\Screenshot_20250122-155724_Video 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764704"/>
            <a:ext cx="2016224" cy="2822713"/>
          </a:xfrm>
          <a:prstGeom prst="rect">
            <a:avLst/>
          </a:prstGeom>
          <a:noFill/>
        </p:spPr>
      </p:pic>
      <p:pic>
        <p:nvPicPr>
          <p:cNvPr id="19459" name="Picture 3" descr="C:\Users\User\Desktop\9 uh\9гр 2 мл 24-25г\Зима 9гр\20250114_10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139702" cy="2852936"/>
          </a:xfrm>
          <a:prstGeom prst="rect">
            <a:avLst/>
          </a:prstGeom>
          <a:noFill/>
        </p:spPr>
      </p:pic>
      <p:pic>
        <p:nvPicPr>
          <p:cNvPr id="19460" name="Picture 4" descr="C:\Users\User\Desktop\9 uh\9гр 2 мл 24-25г\Зима 9гр\20250114_102900.jpg"/>
          <p:cNvPicPr>
            <a:picLocks noChangeAspect="1" noChangeArrowheads="1"/>
          </p:cNvPicPr>
          <p:nvPr/>
        </p:nvPicPr>
        <p:blipFill>
          <a:blip r:embed="rId4" cstate="print"/>
          <a:srcRect t="7500" r="4788" b="10000"/>
          <a:stretch>
            <a:fillRect/>
          </a:stretch>
        </p:blipFill>
        <p:spPr bwMode="auto">
          <a:xfrm>
            <a:off x="4932040" y="620688"/>
            <a:ext cx="1728192" cy="2376264"/>
          </a:xfrm>
          <a:prstGeom prst="rect">
            <a:avLst/>
          </a:prstGeom>
          <a:noFill/>
        </p:spPr>
      </p:pic>
      <p:pic>
        <p:nvPicPr>
          <p:cNvPr id="19462" name="Picture 6" descr="C:\Users\User\Desktop\9 uh\9гр 2 мл 24-25г\9 груп\20241115_10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20688"/>
            <a:ext cx="1890210" cy="2520280"/>
          </a:xfrm>
          <a:prstGeom prst="rect">
            <a:avLst/>
          </a:prstGeom>
          <a:noFill/>
        </p:spPr>
      </p:pic>
      <p:pic>
        <p:nvPicPr>
          <p:cNvPr id="4098" name="Picture 2" descr="C:\Users\User\Desktop\9 uh\9гр 2 мл 24-25г\Зима 9гр\20250114_102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234" y="3429000"/>
            <a:ext cx="2174766" cy="2880320"/>
          </a:xfrm>
          <a:prstGeom prst="rect">
            <a:avLst/>
          </a:prstGeom>
          <a:noFill/>
        </p:spPr>
      </p:pic>
      <p:pic>
        <p:nvPicPr>
          <p:cNvPr id="4099" name="Picture 3" descr="C:\Users\User\Desktop\9 uh\9гр 2 мл 24-25г\Зима 9гр\20250128_1021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212976"/>
            <a:ext cx="2028039" cy="3096344"/>
          </a:xfrm>
          <a:prstGeom prst="rect">
            <a:avLst/>
          </a:prstGeom>
          <a:noFill/>
        </p:spPr>
      </p:pic>
      <p:pic>
        <p:nvPicPr>
          <p:cNvPr id="9" name="Picture 4" descr="C:\Users\User\Desktop\9 uh\9гр 2 мл 24-25г\Зима 9гр\20250129_1034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692696"/>
            <a:ext cx="1977684" cy="2636912"/>
          </a:xfrm>
          <a:prstGeom prst="rect">
            <a:avLst/>
          </a:prstGeom>
          <a:noFill/>
        </p:spPr>
      </p:pic>
      <p:pic>
        <p:nvPicPr>
          <p:cNvPr id="4100" name="Picture 4" descr="C:\Users\User\Desktop\9 uh\9гр 2 мл 24-25г\Зима 9гр\20250129_1035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501008"/>
            <a:ext cx="2268252" cy="30243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188640"/>
            <a:ext cx="4617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игры по теме «Зима» и зимние забавы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188640"/>
            <a:ext cx="304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Постройка снежного городка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9 uh\9гр 2 мл 24-25г\Нг 2025 9 гр\IMG-20241219-WA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49080"/>
            <a:ext cx="4326481" cy="2520280"/>
          </a:xfrm>
          <a:prstGeom prst="rect">
            <a:avLst/>
          </a:prstGeom>
          <a:noFill/>
        </p:spPr>
      </p:pic>
      <p:pic>
        <p:nvPicPr>
          <p:cNvPr id="23555" name="Picture 3" descr="C:\Users\User\Desktop\9 uh\9гр 2 мл 24-25г\Нг 2025 9 гр\IMG-20241219-WA0178.jpg"/>
          <p:cNvPicPr>
            <a:picLocks noChangeAspect="1" noChangeArrowheads="1"/>
          </p:cNvPicPr>
          <p:nvPr/>
        </p:nvPicPr>
        <p:blipFill>
          <a:blip r:embed="rId3" cstate="print"/>
          <a:srcRect t="30555" r="11821"/>
          <a:stretch>
            <a:fillRect/>
          </a:stretch>
        </p:blipFill>
        <p:spPr bwMode="auto">
          <a:xfrm>
            <a:off x="2339752" y="1124744"/>
            <a:ext cx="2188202" cy="2664296"/>
          </a:xfrm>
          <a:prstGeom prst="rect">
            <a:avLst/>
          </a:prstGeom>
          <a:noFill/>
        </p:spPr>
      </p:pic>
      <p:pic>
        <p:nvPicPr>
          <p:cNvPr id="23556" name="Picture 4" descr="C:\Users\User\Desktop\9 uh\9гр 2 мл 24-25г\Нг 2025 9 гр\IMG-20241219-WA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998222" cy="2664296"/>
          </a:xfrm>
          <a:prstGeom prst="rect">
            <a:avLst/>
          </a:prstGeom>
          <a:noFill/>
        </p:spPr>
      </p:pic>
      <p:pic>
        <p:nvPicPr>
          <p:cNvPr id="23557" name="Picture 5" descr="C:\Users\User\Desktop\9 uh\9гр 2 мл 24-25г\Нг 2025 9 гр\IMG-20241219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73016"/>
            <a:ext cx="2106234" cy="2808312"/>
          </a:xfrm>
          <a:prstGeom prst="rect">
            <a:avLst/>
          </a:prstGeom>
          <a:noFill/>
        </p:spPr>
      </p:pic>
      <p:pic>
        <p:nvPicPr>
          <p:cNvPr id="23558" name="Picture 6" descr="C:\Users\User\Desktop\9 uh\9гр 2 мл 24-25г\Нг 2025 9 гр\IMG-20241219-WA0033.jpg"/>
          <p:cNvPicPr>
            <a:picLocks noChangeAspect="1" noChangeArrowheads="1"/>
          </p:cNvPicPr>
          <p:nvPr/>
        </p:nvPicPr>
        <p:blipFill>
          <a:blip r:embed="rId6" cstate="print"/>
          <a:srcRect l="22136" r="7719" b="4384"/>
          <a:stretch>
            <a:fillRect/>
          </a:stretch>
        </p:blipFill>
        <p:spPr bwMode="auto">
          <a:xfrm>
            <a:off x="323528" y="764704"/>
            <a:ext cx="1743259" cy="3168352"/>
          </a:xfrm>
          <a:prstGeom prst="rect">
            <a:avLst/>
          </a:prstGeom>
          <a:noFill/>
        </p:spPr>
      </p:pic>
      <p:pic>
        <p:nvPicPr>
          <p:cNvPr id="2050" name="Picture 2" descr="C:\Users\User\Desktop\9 uh\9гр 2 мл 24-25г\Нг 2025 9 гр\IMG-20241219-WA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149080"/>
            <a:ext cx="1872208" cy="2496278"/>
          </a:xfrm>
          <a:prstGeom prst="rect">
            <a:avLst/>
          </a:prstGeom>
          <a:noFill/>
        </p:spPr>
      </p:pic>
      <p:pic>
        <p:nvPicPr>
          <p:cNvPr id="2051" name="Picture 3" descr="C:\Users\User\Desktop\9 uh\9гр 2 мл 24-25г\Нг 2025 9 гр\IMG-20241219-WA01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836712"/>
            <a:ext cx="1980220" cy="26402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260648"/>
            <a:ext cx="518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Новогодний утренник  «Волшебница – зима»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1120969"/>
            <a:ext cx="59046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Заключительный результат: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образовательного процесса была достигнута при использовании всех групп методов (наглядные, словесные, практические, игровые), которые отображали одну тематику и были взаимосвязаны.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умеют: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называть зимние природные явления, показывать их на календаре природы; - бережно относиться к природе, замечать   красоту зимней природы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знают о сезонных изменениях в природе (изменения в погоде, растений зимой, поведение зверей и птиц);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безопасном поведении зимой во время прогулок;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появился интерес к исследовательской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938188"/>
            <a:ext cx="741682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темы: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Все дети любят зиму, но не все задумываются, почему времена года сменяют друг друга, всем ли хорошо зимой, что было бы, если бы зимой не было снега. Предоставить детям возможность в течение месяца работать над одной темой, чтобы получить ответы на интересующие их вопросы.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Поддерживая стремления детей к творчеству, проект поможет детям обогатить имеющиеся знания и навыки, даст возможность использовать их, пережить радость открытий, побед и успеха. Исходя из потребностей, интересов и предпочтений детей, работа над проектом позволит каждому ребенку продвинуться вперед и обеспечить выход каждого на свой более высокий уровень. Проект «Зимушка - зима» предоставляет большие возможности для творчества, развивает активность, самостоятельность, умение планировать, работать в коллективе.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творческий, информационно-исследовательский.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среднесрочный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реализации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Декабрь-январь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второй младшей группы «Пчелки», родители, воспитатели.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404664"/>
            <a:ext cx="7560840" cy="35745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о зиме, через различные виды детской деятельности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представление детей о сезонных изменениях в природе (изменение погоды, растений зимой, поведение зверей и птиц).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детей о безопасном поведении  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во время прогулки.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умение заботиться о своем здоровье в зимнее время года;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повышать интерес детей к участию в зимних забавах через разнообразные формы и методы физкультурно-оздоровительной работы;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речь, память, творческие способности дошкольников.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красоту зимней природы;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Вовлечь родителей в образовательный процесс дошкольного учреждения.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43608" y="4344780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овладение детьми знаниями о времени года, природных явлениях, и их значимости в жизни человека, животных и птиц;                                                                                     - о правилах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безопасного поведения   зимой во время прогулки.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проявление интереса к исследовательской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участие родителей в данном проекте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966500"/>
            <a:ext cx="68042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Организационно-подготовительный этап.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Довести до сведения родителей и детей проблему.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методическую литературу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художественную литературу по теме.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дидактический материал, наглядные пособия (альбомы для   рассматривания, картины, настольные игры)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материал для игровой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Подобрать материал для творческой и продуктивной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перспективный план.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560" y="4072136"/>
            <a:ext cx="62281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Сотрудничество с родителями: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индивидуальных бесед, с целью создания интереса и привлечения родителей к данной теме.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Рекомендация родителям посетить зимний лес.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папок-передвижек для родителей по теме проекта, подборка фотографий, литературы.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9 uh\9гр 2 мл 24-25г\Зима 9гр\20250122_12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268760"/>
            <a:ext cx="3168352" cy="2376264"/>
          </a:xfrm>
          <a:prstGeom prst="rect">
            <a:avLst/>
          </a:prstGeom>
          <a:noFill/>
        </p:spPr>
      </p:pic>
      <p:pic>
        <p:nvPicPr>
          <p:cNvPr id="3" name="Picture 3" descr="C:\Users\User\Desktop\9 uh\9гр 2 мл 24-25г\Зима 9гр\20250122_123814.jpg"/>
          <p:cNvPicPr>
            <a:picLocks noChangeAspect="1" noChangeArrowheads="1"/>
          </p:cNvPicPr>
          <p:nvPr/>
        </p:nvPicPr>
        <p:blipFill>
          <a:blip r:embed="rId3" cstate="print"/>
          <a:srcRect l="8333" r="13889"/>
          <a:stretch>
            <a:fillRect/>
          </a:stretch>
        </p:blipFill>
        <p:spPr bwMode="auto">
          <a:xfrm rot="21199193">
            <a:off x="3715501" y="847102"/>
            <a:ext cx="1574155" cy="2698552"/>
          </a:xfrm>
          <a:prstGeom prst="rect">
            <a:avLst/>
          </a:prstGeom>
          <a:noFill/>
        </p:spPr>
      </p:pic>
      <p:pic>
        <p:nvPicPr>
          <p:cNvPr id="4" name="Picture 4" descr="C:\Users\User\Desktop\9 uh\9гр 2 мл 24-25г\Зима 9гр\20250122_123934.jpg"/>
          <p:cNvPicPr>
            <a:picLocks noChangeAspect="1" noChangeArrowheads="1"/>
          </p:cNvPicPr>
          <p:nvPr/>
        </p:nvPicPr>
        <p:blipFill>
          <a:blip r:embed="rId4" cstate="print"/>
          <a:srcRect l="15000" r="13333"/>
          <a:stretch>
            <a:fillRect/>
          </a:stretch>
        </p:blipFill>
        <p:spPr bwMode="auto">
          <a:xfrm rot="904266">
            <a:off x="5231424" y="830459"/>
            <a:ext cx="1388554" cy="2486479"/>
          </a:xfrm>
          <a:prstGeom prst="rect">
            <a:avLst/>
          </a:prstGeom>
          <a:noFill/>
        </p:spPr>
      </p:pic>
      <p:pic>
        <p:nvPicPr>
          <p:cNvPr id="5" name="Picture 2" descr="C:\Users\User\Desktop\9 uh\9гр 2 мл 24-25г\9 uheg\20250124_164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980728"/>
            <a:ext cx="1842935" cy="2520280"/>
          </a:xfrm>
          <a:prstGeom prst="rect">
            <a:avLst/>
          </a:prstGeom>
          <a:noFill/>
        </p:spPr>
      </p:pic>
      <p:pic>
        <p:nvPicPr>
          <p:cNvPr id="6" name="Picture 5" descr="C:\Users\User\Desktop\9 uh\9гр 2 мл 24-25г\О з сказки\О з сказки\20241211_0905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312368" cy="1965824"/>
          </a:xfrm>
          <a:prstGeom prst="rect">
            <a:avLst/>
          </a:prstGeom>
          <a:noFill/>
        </p:spPr>
      </p:pic>
      <p:pic>
        <p:nvPicPr>
          <p:cNvPr id="5122" name="Picture 2" descr="C:\Users\User\Desktop\9 uh\9гр 2 мл 24-25г\Зима 9гр\20250130_154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221088"/>
            <a:ext cx="2712301" cy="2034226"/>
          </a:xfrm>
          <a:prstGeom prst="rect">
            <a:avLst/>
          </a:prstGeom>
          <a:noFill/>
        </p:spPr>
      </p:pic>
      <p:pic>
        <p:nvPicPr>
          <p:cNvPr id="5123" name="Picture 3" descr="C:\Users\User\Desktop\9 uh\9гр 2 мл 24-25г\Зима 9гр\20250130_1555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581128"/>
            <a:ext cx="2496277" cy="187220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литературы, заучивание зимних стишков, пересказ сказки «Рукавичка» с помощью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просмотр мультфильмов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9 uh\9гр 2 мл 24-25г\Альбом 1\20241114_161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08720"/>
            <a:ext cx="1800200" cy="2791008"/>
          </a:xfrm>
          <a:prstGeom prst="rect">
            <a:avLst/>
          </a:prstGeom>
          <a:noFill/>
        </p:spPr>
      </p:pic>
      <p:pic>
        <p:nvPicPr>
          <p:cNvPr id="21508" name="Picture 4" descr="C:\Users\User\Desktop\9 uh\9гр 2 мл 24-25г\проект\20241108_160606.jpg"/>
          <p:cNvPicPr>
            <a:picLocks noChangeAspect="1" noChangeArrowheads="1"/>
          </p:cNvPicPr>
          <p:nvPr/>
        </p:nvPicPr>
        <p:blipFill>
          <a:blip r:embed="rId4" cstate="print"/>
          <a:srcRect t="36538" r="20513"/>
          <a:stretch>
            <a:fillRect/>
          </a:stretch>
        </p:blipFill>
        <p:spPr bwMode="auto">
          <a:xfrm>
            <a:off x="6084168" y="836712"/>
            <a:ext cx="2448272" cy="2606225"/>
          </a:xfrm>
          <a:prstGeom prst="rect">
            <a:avLst/>
          </a:prstGeom>
          <a:noFill/>
        </p:spPr>
      </p:pic>
      <p:pic>
        <p:nvPicPr>
          <p:cNvPr id="1026" name="Picture 2" descr="C:\Users\User\Desktop\9 uh\9гр 2 мл 24-25г\Зима 9гр\20250127_1653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2306540" cy="2520280"/>
          </a:xfrm>
          <a:prstGeom prst="rect">
            <a:avLst/>
          </a:prstGeom>
          <a:noFill/>
        </p:spPr>
      </p:pic>
      <p:pic>
        <p:nvPicPr>
          <p:cNvPr id="1028" name="Picture 4" descr="C:\Users\User\Desktop\9 uh\9гр 2 мл 24-25г\Зима 9гр\20250127_165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89040"/>
            <a:ext cx="2160240" cy="2880320"/>
          </a:xfrm>
          <a:prstGeom prst="rect">
            <a:avLst/>
          </a:prstGeom>
          <a:noFill/>
        </p:spPr>
      </p:pic>
      <p:pic>
        <p:nvPicPr>
          <p:cNvPr id="1029" name="Picture 5" descr="C:\Users\User\Desktop\9 uh\9гр 2 мл 24-25г\Зима 9гр\20250127_165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73016"/>
            <a:ext cx="2178793" cy="3024336"/>
          </a:xfrm>
          <a:prstGeom prst="rect">
            <a:avLst/>
          </a:prstGeom>
          <a:noFill/>
        </p:spPr>
      </p:pic>
      <p:pic>
        <p:nvPicPr>
          <p:cNvPr id="8" name="Picture 2" descr="C:\Users\User\Desktop\9 uh\9гр 2 мл 24-25г\Зима 9гр\20250122_123636.jpg"/>
          <p:cNvPicPr>
            <a:picLocks noChangeAspect="1" noChangeArrowheads="1"/>
          </p:cNvPicPr>
          <p:nvPr/>
        </p:nvPicPr>
        <p:blipFill>
          <a:blip r:embed="rId8" cstate="print"/>
          <a:srcRect t="11463" r="7152" b="6006"/>
          <a:stretch>
            <a:fillRect/>
          </a:stretch>
        </p:blipFill>
        <p:spPr bwMode="auto">
          <a:xfrm>
            <a:off x="251520" y="1556792"/>
            <a:ext cx="3132348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18864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Рассматривание фотографий, иллюстраций, картинок о зиме. Составление описательных рассказов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5408" y="18864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упражнения, настольные и сюжетно - ролевые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9 uh\9гр 2 мл 24-25г\Зима 9гр\20250121_103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94842" y="1333752"/>
            <a:ext cx="2780929" cy="1642834"/>
          </a:xfrm>
          <a:prstGeom prst="rect">
            <a:avLst/>
          </a:prstGeom>
          <a:noFill/>
        </p:spPr>
      </p:pic>
      <p:pic>
        <p:nvPicPr>
          <p:cNvPr id="18435" name="Picture 3" descr="C:\Users\User\Desktop\9 uh\9гр 2 мл 24-25г\Зима 9гр\20250121_100937.jpg"/>
          <p:cNvPicPr>
            <a:picLocks noChangeAspect="1" noChangeArrowheads="1"/>
          </p:cNvPicPr>
          <p:nvPr/>
        </p:nvPicPr>
        <p:blipFill>
          <a:blip r:embed="rId3" cstate="print"/>
          <a:srcRect l="17103" b="4167"/>
          <a:stretch>
            <a:fillRect/>
          </a:stretch>
        </p:blipFill>
        <p:spPr bwMode="auto">
          <a:xfrm rot="16200000">
            <a:off x="1511661" y="1448779"/>
            <a:ext cx="2304255" cy="1656185"/>
          </a:xfrm>
          <a:prstGeom prst="rect">
            <a:avLst/>
          </a:prstGeom>
          <a:noFill/>
        </p:spPr>
      </p:pic>
      <p:pic>
        <p:nvPicPr>
          <p:cNvPr id="18436" name="Picture 4" descr="C:\Users\User\Desktop\9 uh\9гр 2 мл 24-25г\Зима 9гр\20250121_10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1605039" cy="2376264"/>
          </a:xfrm>
          <a:prstGeom prst="rect">
            <a:avLst/>
          </a:prstGeom>
          <a:noFill/>
        </p:spPr>
      </p:pic>
      <p:pic>
        <p:nvPicPr>
          <p:cNvPr id="18438" name="Picture 6" descr="C:\Users\User\Desktop\9 uh\9гр 2 мл 24-25г\Зима 9гр\IMG-20250121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1728192" cy="2304256"/>
          </a:xfrm>
          <a:prstGeom prst="rect">
            <a:avLst/>
          </a:prstGeom>
          <a:noFill/>
        </p:spPr>
      </p:pic>
      <p:pic>
        <p:nvPicPr>
          <p:cNvPr id="18439" name="Picture 7" descr="C:\Users\User\Desktop\9 uh\9гр 2 мл 24-25г\Зима 9гр\IMG-20250121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77072"/>
            <a:ext cx="1944216" cy="2592288"/>
          </a:xfrm>
          <a:prstGeom prst="rect">
            <a:avLst/>
          </a:prstGeom>
          <a:noFill/>
        </p:spPr>
      </p:pic>
      <p:pic>
        <p:nvPicPr>
          <p:cNvPr id="18440" name="Picture 8" descr="C:\Users\User\Desktop\9 uh\9гр 2 мл 24-25г\Зима 9гр\IMG-20250121-WA0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005064"/>
            <a:ext cx="2016224" cy="2629753"/>
          </a:xfrm>
          <a:prstGeom prst="rect">
            <a:avLst/>
          </a:prstGeom>
          <a:noFill/>
        </p:spPr>
      </p:pic>
      <p:pic>
        <p:nvPicPr>
          <p:cNvPr id="18441" name="Picture 9" descr="C:\Users\User\Desktop\9 uh\9гр 2 мл 24-25г\Зима 9гр\IMG-20250121-WA0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138557"/>
            <a:ext cx="1681704" cy="2719443"/>
          </a:xfrm>
          <a:prstGeom prst="rect">
            <a:avLst/>
          </a:prstGeom>
          <a:noFill/>
        </p:spPr>
      </p:pic>
      <p:pic>
        <p:nvPicPr>
          <p:cNvPr id="18442" name="Picture 10" descr="C:\Users\User\Desktop\9 uh\9гр 2 мл 24-25г\9 груп\20241129_0932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1340768"/>
            <a:ext cx="1727796" cy="1944216"/>
          </a:xfrm>
          <a:prstGeom prst="rect">
            <a:avLst/>
          </a:prstGeom>
          <a:noFill/>
        </p:spPr>
      </p:pic>
      <p:pic>
        <p:nvPicPr>
          <p:cNvPr id="18443" name="Picture 11" descr="C:\Users\User\Desktop\9 uh\9гр 2 мл 24-25г\9 гр\20241011_1737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980728"/>
            <a:ext cx="1656184" cy="24935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33265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 «Волшебные снежинки»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717032"/>
            <a:ext cx="2609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Аппликация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Снеговичок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3645024"/>
            <a:ext cx="3522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Пластинография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«Варежки для Вари»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332656"/>
            <a:ext cx="349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Конструирование «Ледяной городок»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9 uh\9гр 2 мл 24-25г\Зима 9гр\20250124_140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304256" cy="2399582"/>
          </a:xfrm>
          <a:prstGeom prst="rect">
            <a:avLst/>
          </a:prstGeom>
          <a:noFill/>
        </p:spPr>
      </p:pic>
      <p:pic>
        <p:nvPicPr>
          <p:cNvPr id="22531" name="Picture 3" descr="C:\Users\User\Desktop\9 uh\9гр 2 мл 24-25г\Зима 9гр\20250124_14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3077813" cy="1728192"/>
          </a:xfrm>
          <a:prstGeom prst="rect">
            <a:avLst/>
          </a:prstGeom>
          <a:noFill/>
        </p:spPr>
      </p:pic>
      <p:pic>
        <p:nvPicPr>
          <p:cNvPr id="22532" name="Picture 4" descr="C:\Users\User\Desktop\9 uh\9гр 2 мл 24-25г\Зима 9гр\20250124_140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839084" cy="2016224"/>
          </a:xfrm>
          <a:prstGeom prst="rect">
            <a:avLst/>
          </a:prstGeom>
          <a:noFill/>
        </p:spPr>
      </p:pic>
      <p:pic>
        <p:nvPicPr>
          <p:cNvPr id="22533" name="Picture 5" descr="C:\Users\User\Desktop\9 uh\9гр 2 мл 24-25г\Зима 9гр\20250124_140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2376264" cy="1986557"/>
          </a:xfrm>
          <a:prstGeom prst="rect">
            <a:avLst/>
          </a:prstGeom>
          <a:noFill/>
        </p:spPr>
      </p:pic>
      <p:pic>
        <p:nvPicPr>
          <p:cNvPr id="22534" name="Picture 6" descr="C:\Users\User\Desktop\9 uh\9гр 2 мл 24-25г\Зима 9гр\20250124_140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24944"/>
            <a:ext cx="2614417" cy="3312368"/>
          </a:xfrm>
          <a:prstGeom prst="rect">
            <a:avLst/>
          </a:prstGeom>
          <a:noFill/>
        </p:spPr>
      </p:pic>
      <p:pic>
        <p:nvPicPr>
          <p:cNvPr id="22535" name="Picture 7" descr="C:\Users\User\Desktop\9 uh\9гр 2 мл 24-25г\Зима 9гр\20250124_1407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636912"/>
            <a:ext cx="2784309" cy="2088232"/>
          </a:xfrm>
          <a:prstGeom prst="rect">
            <a:avLst/>
          </a:prstGeom>
          <a:noFill/>
        </p:spPr>
      </p:pic>
      <p:pic>
        <p:nvPicPr>
          <p:cNvPr id="1026" name="Picture 2" descr="C:\Users\User\Desktop\20241211_0908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097066"/>
            <a:ext cx="4456909" cy="17609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404664"/>
            <a:ext cx="5652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поделок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«Зимушка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зима»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797152"/>
            <a:ext cx="32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группы к Новому году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9 uh\9гр 2 мл 24-25г\Зима 9гр\20250121_11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536504" cy="4536504"/>
          </a:xfrm>
          <a:prstGeom prst="rect">
            <a:avLst/>
          </a:prstGeom>
          <a:noFill/>
        </p:spPr>
      </p:pic>
      <p:pic>
        <p:nvPicPr>
          <p:cNvPr id="3" name="Picture 6" descr="C:\Users\User\Desktop\9 uh\9гр 2 мл 24-25г\Зима 9гр\20250121_11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744416" cy="3744416"/>
          </a:xfrm>
          <a:prstGeom prst="rect">
            <a:avLst/>
          </a:prstGeom>
          <a:noFill/>
        </p:spPr>
      </p:pic>
      <p:pic>
        <p:nvPicPr>
          <p:cNvPr id="3074" name="Picture 2" descr="C:\Users\User\Desktop\9 uh\9гр 2 мл 24-25г\Зима 9гр\20250121_113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592288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со свойствами снега: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Опыты: «Снег – снежок», «Изучение загрязненности снега», «Чудесное превращение»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420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 во второй младшей группе «Зимушка –зима»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2025-01-26T06:59:03Z</dcterms:created>
  <dcterms:modified xsi:type="dcterms:W3CDTF">2025-02-02T10:59:47Z</dcterms:modified>
</cp:coreProperties>
</file>