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7" r:id="rId2"/>
    <p:sldId id="258" r:id="rId3"/>
    <p:sldId id="260" r:id="rId4"/>
    <p:sldId id="261" r:id="rId5"/>
    <p:sldId id="263" r:id="rId6"/>
    <p:sldId id="262" r:id="rId7"/>
    <p:sldId id="264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72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7415D-84C9-4F19-B7FB-6E75DD9307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40A8789-F015-411E-A0E2-4EB43264C5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05DACD-AB86-4129-AC3C-AB4D31A3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B96C8-9356-4F6E-8F5F-38E3CF12072C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F00D21-5DFA-4A7B-957C-16EEDC2A6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845535-8D34-4037-98F1-486D6A99E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80BD-239D-403B-983E-E98E3FB16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422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8B6235-3D7F-4E3C-8034-58449D077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55808B2-0828-469B-A472-15FE447F59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4DBA17-B166-441F-A263-9FE58836C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B96C8-9356-4F6E-8F5F-38E3CF12072C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203D49-F26D-4664-999F-A862EE3A5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2E0729-443F-414E-B059-50F49CE79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80BD-239D-403B-983E-E98E3FB16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277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A45E867-0CFF-4706-9CF8-DCCA0FC3F7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F26FBDF-3679-4739-B2A7-4DF7BF86F0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CAB794-5BEC-4982-B1A3-1A7277BD8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B96C8-9356-4F6E-8F5F-38E3CF12072C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AB8C9C-80A0-473D-8B41-6A5F2ECE6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421AC6-688B-46D4-ADF1-2243CE3B5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80BD-239D-403B-983E-E98E3FB16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284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975CFD-C0D5-4502-A640-632C00877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A9BDC4-706C-46EB-A864-856667BD6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ED8FCE-5E48-489F-94D6-F749313A0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B96C8-9356-4F6E-8F5F-38E3CF12072C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61115B-C969-493C-A3D5-15924CFB1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CC4327-A195-42A3-8B60-6C8F0C3CC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80BD-239D-403B-983E-E98E3FB16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326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42B651-BB28-4AC2-9976-F464AA3C3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8A5690-2ED3-4462-981D-AF77016D0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3E1D14-98B7-4A0C-80A6-B43E0D541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B96C8-9356-4F6E-8F5F-38E3CF12072C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7370D7-94DF-4144-8976-41016A20B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DAC728-4961-463F-B559-6B57D76F5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80BD-239D-403B-983E-E98E3FB16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247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E0EBC5-A092-4989-BB23-59274C300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0942B8-9AC8-4ECF-BFCC-A02FE90D5F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958EB09-71FE-4039-A9BC-3E4E49D1AC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5FE7D1-B317-4C48-8586-6BF2A8F49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B96C8-9356-4F6E-8F5F-38E3CF12072C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27DABC-3623-44AE-BFF3-AB19B6CC2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BEB573-05E5-44B2-8E6E-33739D081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80BD-239D-403B-983E-E98E3FB16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470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E6BE3B-3236-43C9-A96E-78B940AEC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0AB8F8-3690-4972-B774-BFF194C99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893B45C-FCD7-42DB-808F-9C232A867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990D81-887B-42E1-ABE1-50A94DB14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69C8F27-1830-4C4A-A72F-7612C909AE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45EC0A6-B1AA-4916-A8AB-57AEE808A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B96C8-9356-4F6E-8F5F-38E3CF12072C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0843D99-46E8-4913-90B4-9E6E4F373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1640A79-A8E9-4B7D-A554-FBB0017C9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80BD-239D-403B-983E-E98E3FB16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6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6547BD-CB0D-4715-8BDE-272DBC97F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F782775-D353-4244-BF9A-3752E792D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B96C8-9356-4F6E-8F5F-38E3CF12072C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57451ED-30F8-40E7-9083-A54A01184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EABC18-A235-4F15-B9D8-970A1FB73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80BD-239D-403B-983E-E98E3FB16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343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554D404-CF27-4CAF-9523-6AEB3E1BD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B96C8-9356-4F6E-8F5F-38E3CF12072C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3546A22-7EC3-49BB-9D09-580582B84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48A1C48-2A39-4B77-B030-42F3FE546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80BD-239D-403B-983E-E98E3FB16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815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073C5A-9EB1-4296-88D4-9764007C2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C12534-B006-418F-A936-BA3E80B62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F815282-9604-4CA6-8661-B2EED020B2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632911-A5C2-4816-829C-EF6DA6672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B96C8-9356-4F6E-8F5F-38E3CF12072C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006528-92F9-42BB-A34A-B849DEB6A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AAB2D4-08F3-4534-A0CE-C5AB1C408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80BD-239D-403B-983E-E98E3FB16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160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1B82BE-C406-4376-A00E-06FFBAB79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A66128A-9C61-4D6F-89C4-A8F19F8BED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B357C1-70AB-44D0-BBEE-D4BD6CED5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6A82DA-1421-48AD-A135-F5964572A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B96C8-9356-4F6E-8F5F-38E3CF12072C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F3CC81-EB6A-4843-A214-4F76116B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EE1819-BF94-4F01-9FD2-DAD726915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80BD-239D-403B-983E-E98E3FB16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672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359AA8-BD72-4C4C-A1A1-803BA3697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C26D64-5D6D-4C08-BB39-B59244FCC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8ECB43-6F0A-4960-B242-178A4D38D5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B96C8-9356-4F6E-8F5F-38E3CF12072C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C7849D-ED91-4A16-8E63-75BEE4FFB2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AEAE7A-4CA8-46A8-9B0B-092D921F7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680BD-239D-403B-983E-E98E3FB16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60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3226">
              <a:srgbClr val="CCD5E5"/>
            </a:gs>
            <a:gs pos="0">
              <a:schemeClr val="bg2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27FDD-AB75-402C-BCCE-168FB64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315" y="365126"/>
            <a:ext cx="10884023" cy="1445920"/>
          </a:xfrm>
        </p:spPr>
        <p:txBody>
          <a:bodyPr>
            <a:noAutofit/>
          </a:bodyPr>
          <a:lstStyle/>
          <a:p>
            <a:pPr algn="ctr"/>
            <a:r>
              <a:rPr lang="ru-RU" sz="8800" dirty="0">
                <a:latin typeface="Monotype Corsiva" panose="03010101010201010101" pitchFamily="66" charset="0"/>
              </a:rPr>
              <a:t>Ребенок и мир оригами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DF1A02-795C-4DD1-B69E-39B4AF7DFB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501" y="1695636"/>
            <a:ext cx="6732233" cy="494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067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18EC5-193C-49D9-AD69-24ABDBD49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6492875"/>
          </a:xfrm>
        </p:spPr>
        <p:txBody>
          <a:bodyPr>
            <a:normAutofit/>
          </a:bodyPr>
          <a:lstStyle/>
          <a:p>
            <a:pPr algn="ctr"/>
            <a:r>
              <a:rPr lang="ru-RU" sz="4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творчески мыслящей личности — одна из важнейших задач педагогической теории и практики на современном этапе.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5084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3C9237D1-1C42-4220-B552-7D86EDD50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264" y="273265"/>
            <a:ext cx="2803472" cy="270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FA8ADF5C-B484-4169-BEF3-4D0E8F99D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83" y="273265"/>
            <a:ext cx="4074903" cy="270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84A3B00C-BD79-4491-B213-0B3DDC919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143" y="3166046"/>
            <a:ext cx="4809044" cy="354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AA0E3A4C-F818-473F-A703-5BE1AA4E9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84" y="3174347"/>
            <a:ext cx="4975427" cy="356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12E4D5A3-C738-4D68-AD8E-069437569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414" y="273265"/>
            <a:ext cx="3695773" cy="270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418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8ED84A7-662D-43BD-871B-39A27EE5E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371" y="195309"/>
            <a:ext cx="5424254" cy="406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60D8A5B-81DC-45C3-ABAF-3082DD1EC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552" y="4344092"/>
            <a:ext cx="3218895" cy="241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F2123D34-2874-47AD-913A-228CF3320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01" y="4423991"/>
            <a:ext cx="3218895" cy="241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C190CF14-D3D0-42AD-91D8-72692FFF9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586" y="4423990"/>
            <a:ext cx="3218895" cy="241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2AD11D93-3E26-43B7-B4AD-4D94687C8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39" y="1100833"/>
            <a:ext cx="2636669" cy="207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B2399212-D5AB-4666-9B96-195ED3292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179" y="1048086"/>
            <a:ext cx="2830082" cy="212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007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8" name="Picture 22">
            <a:extLst>
              <a:ext uri="{FF2B5EF4-FFF2-40B4-BE49-F238E27FC236}">
                <a16:creationId xmlns:a16="http://schemas.microsoft.com/office/drawing/2014/main" id="{336F5065-FF79-4891-86F5-CE7D51AA2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6" y="158319"/>
            <a:ext cx="4863466" cy="654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>
            <a:extLst>
              <a:ext uri="{FF2B5EF4-FFF2-40B4-BE49-F238E27FC236}">
                <a16:creationId xmlns:a16="http://schemas.microsoft.com/office/drawing/2014/main" id="{4A2741BC-82D0-4C81-BF3B-11E412441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457" y="158319"/>
            <a:ext cx="4974420" cy="654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28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>
            <a:extLst>
              <a:ext uri="{FF2B5EF4-FFF2-40B4-BE49-F238E27FC236}">
                <a16:creationId xmlns:a16="http://schemas.microsoft.com/office/drawing/2014/main" id="{99BE496F-7501-4648-B130-9E1B8A818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2" y="4440626"/>
            <a:ext cx="3478133" cy="195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BA118BC-605B-412F-B54E-15451F737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45" y="4440626"/>
            <a:ext cx="2940455" cy="195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8C66F4-4D3A-4391-A1A9-A2DAAE799596}"/>
              </a:ext>
            </a:extLst>
          </p:cNvPr>
          <p:cNvSpPr txBox="1"/>
          <p:nvPr/>
        </p:nvSpPr>
        <p:spPr>
          <a:xfrm>
            <a:off x="106532" y="612559"/>
            <a:ext cx="1208546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Оригами используется на занятиях в процессе непосредственной образовательной деятельности, как один из видов конструирования из бумаги;</a:t>
            </a:r>
            <a:endParaRPr lang="ru-RU" sz="2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4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В виде части, формируемой участниками образовательных отношений (кружковой работе)</a:t>
            </a:r>
            <a:endParaRPr lang="ru-RU" sz="2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4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В сюжетных и дидактических играх;</a:t>
            </a:r>
            <a:endParaRPr lang="ru-RU" sz="2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4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В театральной деятельности.</a:t>
            </a:r>
            <a:endParaRPr lang="ru-RU" sz="2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42B9E7-BDC0-4638-AFE7-EAC090A16C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29101" y="3441785"/>
            <a:ext cx="3784150" cy="21285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FC55F4-1B1F-4A39-86B5-6332DB3BAF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71478" y="3664356"/>
            <a:ext cx="4068140" cy="273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063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48B43B-0BC3-4F6E-AEA9-A5AE386BF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801" y="87495"/>
            <a:ext cx="9028590" cy="57282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89167F-6AE0-44DF-A0AC-FBFB8BCE2963}"/>
              </a:ext>
            </a:extLst>
          </p:cNvPr>
          <p:cNvSpPr txBox="1"/>
          <p:nvPr/>
        </p:nvSpPr>
        <p:spPr>
          <a:xfrm>
            <a:off x="1367161" y="5663953"/>
            <a:ext cx="89575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latin typeface="Monotype Corsiva" panose="03010101010201010101" pitchFamily="66" charset="0"/>
              </a:rPr>
              <a:t>Базовые формы оригами</a:t>
            </a:r>
          </a:p>
        </p:txBody>
      </p:sp>
    </p:spTree>
    <p:extLst>
      <p:ext uri="{BB962C8B-B14F-4D97-AF65-F5344CB8AC3E}">
        <p14:creationId xmlns:p14="http://schemas.microsoft.com/office/powerpoint/2010/main" val="799106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3E36AFB0-1590-408A-A0D8-0C9EFCDCE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54" y="1233995"/>
            <a:ext cx="12024787" cy="5513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23A26C-4C14-4AB9-BCE4-A1DFEB81B1EE}"/>
              </a:ext>
            </a:extLst>
          </p:cNvPr>
          <p:cNvSpPr txBox="1"/>
          <p:nvPr/>
        </p:nvSpPr>
        <p:spPr>
          <a:xfrm>
            <a:off x="223519" y="477520"/>
            <a:ext cx="118989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>
                <a:latin typeface="Monotype Corsiva" panose="03010101010201010101" pitchFamily="66" charset="0"/>
              </a:rPr>
              <a:t>Творческого вдохновения !</a:t>
            </a:r>
          </a:p>
        </p:txBody>
      </p:sp>
    </p:spTree>
    <p:extLst>
      <p:ext uri="{BB962C8B-B14F-4D97-AF65-F5344CB8AC3E}">
        <p14:creationId xmlns:p14="http://schemas.microsoft.com/office/powerpoint/2010/main" val="29483830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</TotalTime>
  <Words>72</Words>
  <Application>Microsoft Office PowerPoint</Application>
  <PresentationFormat>Широкоэкранный</PresentationFormat>
  <Paragraphs>11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Monotype Corsiva</vt:lpstr>
      <vt:lpstr>Times New Roman</vt:lpstr>
      <vt:lpstr>Тема Office</vt:lpstr>
      <vt:lpstr>Ребенок и мир оригами</vt:lpstr>
      <vt:lpstr>Формирование творчески мыслящей личности — одна из важнейших задач педагогической теории и практики на современном этапе.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Ребенок и мир оригами</dc:title>
  <dc:creator>pastuxova_76@list.ru</dc:creator>
  <cp:lastModifiedBy>pastuxova_76@list.ru</cp:lastModifiedBy>
  <cp:revision>5</cp:revision>
  <dcterms:created xsi:type="dcterms:W3CDTF">2021-11-27T05:01:59Z</dcterms:created>
  <dcterms:modified xsi:type="dcterms:W3CDTF">2021-11-27T06:25:53Z</dcterms:modified>
</cp:coreProperties>
</file>