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8" r:id="rId3"/>
    <p:sldId id="260" r:id="rId4"/>
    <p:sldId id="261" r:id="rId5"/>
    <p:sldId id="263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7415D-84C9-4F19-B7FB-6E75DD930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0A8789-F015-411E-A0E2-4EB43264C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05DACD-AB86-4129-AC3C-AB4D31A3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00D21-5DFA-4A7B-957C-16EEDC2A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45535-8D34-4037-98F1-486D6A99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42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B6235-3D7F-4E3C-8034-58449D077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5808B2-0828-469B-A472-15FE447F5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4DBA17-B166-441F-A263-9FE58836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03D49-F26D-4664-999F-A862EE3A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2E0729-443F-414E-B059-50F49CE7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7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45E867-0CFF-4706-9CF8-DCCA0FC3F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26FBDF-3679-4739-B2A7-4DF7BF86F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CAB794-5BEC-4982-B1A3-1A7277BD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AB8C9C-80A0-473D-8B41-6A5F2ECE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21AC6-688B-46D4-ADF1-2243CE3B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28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75CFD-C0D5-4502-A640-632C00877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A9BDC4-706C-46EB-A864-856667BD6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D8FCE-5E48-489F-94D6-F749313A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1115B-C969-493C-A3D5-15924CFB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C4327-A195-42A3-8B60-6C8F0C3C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32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2B651-BB28-4AC2-9976-F464AA3C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8A5690-2ED3-4462-981D-AF77016D0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E1D14-98B7-4A0C-80A6-B43E0D54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7370D7-94DF-4144-8976-41016A20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DAC728-4961-463F-B559-6B57D76F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4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0EBC5-A092-4989-BB23-59274C30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942B8-9AC8-4ECF-BFCC-A02FE90D5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58EB09-71FE-4039-A9BC-3E4E49D1A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FE7D1-B317-4C48-8586-6BF2A8F4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27DABC-3623-44AE-BFF3-AB19B6CC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BEB573-05E5-44B2-8E6E-33739D08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47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6BE3B-3236-43C9-A96E-78B940AE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AB8F8-3690-4972-B774-BFF194C99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93B45C-FCD7-42DB-808F-9C232A867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90D81-887B-42E1-ABE1-50A94DB14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C8F27-1830-4C4A-A72F-7612C909A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5EC0A6-B1AA-4916-A8AB-57AEE808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843D99-46E8-4913-90B4-9E6E4F37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640A79-A8E9-4B7D-A554-FBB0017C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47BD-CB0D-4715-8BDE-272DBC97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782775-D353-4244-BF9A-3752E792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7451ED-30F8-40E7-9083-A54A0118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EABC18-A235-4F15-B9D8-970A1FB7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34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54D404-CF27-4CAF-9523-6AEB3E1BD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546A22-7EC3-49BB-9D09-580582B8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8A1C48-2A39-4B77-B030-42F3FE54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1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73C5A-9EB1-4296-88D4-9764007C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C12534-B006-418F-A936-BA3E80B6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815282-9604-4CA6-8661-B2EED020B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632911-A5C2-4816-829C-EF6DA6672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006528-92F9-42BB-A34A-B849DEB6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AAB2D4-08F3-4534-A0CE-C5AB1C40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6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82BE-C406-4376-A00E-06FFBAB79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66128A-9C61-4D6F-89C4-A8F19F8BE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B357C1-70AB-44D0-BBEE-D4BD6CED5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6A82DA-1421-48AD-A135-F5964572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F3CC81-EB6A-4843-A214-4F76116B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EE1819-BF94-4F01-9FD2-DAD72691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67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59AA8-BD72-4C4C-A1A1-803BA369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C26D64-5D6D-4C08-BB39-B59244FCC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ECB43-6F0A-4960-B242-178A4D38D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96C8-9356-4F6E-8F5F-38E3CF12072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C7849D-ED91-4A16-8E63-75BEE4FFB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EAE7A-4CA8-46A8-9B0B-092D921F7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80BD-239D-403B-983E-E98E3FB16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60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226">
              <a:srgbClr val="CCD5E5"/>
            </a:gs>
            <a:gs pos="0">
              <a:schemeClr val="bg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27FDD-AB75-402C-BCCE-168FB64D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5" y="365126"/>
            <a:ext cx="10884023" cy="1445920"/>
          </a:xfrm>
        </p:spPr>
        <p:txBody>
          <a:bodyPr>
            <a:noAutofit/>
          </a:bodyPr>
          <a:lstStyle/>
          <a:p>
            <a:pPr algn="ctr"/>
            <a:r>
              <a:rPr lang="ru-RU" sz="8800" dirty="0">
                <a:latin typeface="Monotype Corsiva" panose="03010101010201010101" pitchFamily="66" charset="0"/>
              </a:rPr>
              <a:t>Ребенок и мир оригами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DF1A02-795C-4DD1-B69E-39B4AF7DF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01" y="1695636"/>
            <a:ext cx="6732233" cy="49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18EC5-193C-49D9-AD69-24ABDBD4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492875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творчески мыслящей личности — одна из важнейших задач педагогической теории и практики на современном этапе.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08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C9237D1-1C42-4220-B552-7D86EDD5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64" y="273265"/>
            <a:ext cx="2803472" cy="27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8ADF5C-B484-4169-BEF3-4D0E8F99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3" y="273265"/>
            <a:ext cx="4074903" cy="27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4A3B00C-BD79-4491-B213-0B3DDC91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43" y="3166046"/>
            <a:ext cx="4809044" cy="354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A0E3A4C-F818-473F-A703-5BE1AA4E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4" y="3174347"/>
            <a:ext cx="4975427" cy="35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2E4D5A3-C738-4D68-AD8E-06943756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414" y="273265"/>
            <a:ext cx="3695773" cy="27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41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8ED84A7-662D-43BD-871B-39A27EE5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71" y="195309"/>
            <a:ext cx="5424254" cy="406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60D8A5B-81DC-45C3-ABAF-3082DD1EC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52" y="4344092"/>
            <a:ext cx="3218895" cy="24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2123D34-2874-47AD-913A-228CF3320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1" y="4423991"/>
            <a:ext cx="3218895" cy="24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190CF14-D3D0-42AD-91D8-72692FFF9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586" y="4423990"/>
            <a:ext cx="3218895" cy="24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AD11D93-3E26-43B7-B4AD-4D94687C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9" y="1100833"/>
            <a:ext cx="2636669" cy="207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2399212-D5AB-4666-9B96-195ED329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79" y="1048086"/>
            <a:ext cx="2830082" cy="212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0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>
            <a:extLst>
              <a:ext uri="{FF2B5EF4-FFF2-40B4-BE49-F238E27FC236}">
                <a16:creationId xmlns:a16="http://schemas.microsoft.com/office/drawing/2014/main" id="{336F5065-FF79-4891-86F5-CE7D51AA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6" y="158319"/>
            <a:ext cx="4863466" cy="654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4A2741BC-82D0-4C81-BF3B-11E412441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57" y="158319"/>
            <a:ext cx="4974420" cy="654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99BE496F-7501-4648-B130-9E1B8A81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" y="4440626"/>
            <a:ext cx="3478133" cy="19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A118BC-605B-412F-B54E-15451F737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45" y="4440626"/>
            <a:ext cx="2940455" cy="19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C66F4-4D3A-4391-A1A9-A2DAAE799596}"/>
              </a:ext>
            </a:extLst>
          </p:cNvPr>
          <p:cNvSpPr txBox="1"/>
          <p:nvPr/>
        </p:nvSpPr>
        <p:spPr>
          <a:xfrm>
            <a:off x="106532" y="612559"/>
            <a:ext cx="120854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Оригами используется на занятиях в процессе непосредственной образовательной деятельности, как один из видов конструирования из бумаги;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виде части, формируемой участниками образовательных отношений (кружковой работе)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сюжетных и дидактических играх;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театральной деятельности.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2B9E7-BDC0-4638-AFE7-EAC090A16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9101" y="3441785"/>
            <a:ext cx="3784150" cy="2128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FC55F4-1B1F-4A39-86B5-6332DB3BA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71478" y="3664356"/>
            <a:ext cx="4068140" cy="273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6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48B43B-0BC3-4F6E-AEA9-A5AE386BF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01" y="87495"/>
            <a:ext cx="9028590" cy="5728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9167F-6AE0-44DF-A0AC-FBFB8BCE2963}"/>
              </a:ext>
            </a:extLst>
          </p:cNvPr>
          <p:cNvSpPr txBox="1"/>
          <p:nvPr/>
        </p:nvSpPr>
        <p:spPr>
          <a:xfrm>
            <a:off x="1367161" y="5663953"/>
            <a:ext cx="895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Monotype Corsiva" panose="03010101010201010101" pitchFamily="66" charset="0"/>
              </a:rPr>
              <a:t>Базовые формы оригами</a:t>
            </a:r>
          </a:p>
        </p:txBody>
      </p:sp>
    </p:spTree>
    <p:extLst>
      <p:ext uri="{BB962C8B-B14F-4D97-AF65-F5344CB8AC3E}">
        <p14:creationId xmlns:p14="http://schemas.microsoft.com/office/powerpoint/2010/main" val="79910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36AFB0-1590-408A-A0D8-0C9EFCDC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" y="1233995"/>
            <a:ext cx="12024787" cy="55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3A26C-4C14-4AB9-BCE4-A1DFEB81B1EE}"/>
              </a:ext>
            </a:extLst>
          </p:cNvPr>
          <p:cNvSpPr txBox="1"/>
          <p:nvPr/>
        </p:nvSpPr>
        <p:spPr>
          <a:xfrm>
            <a:off x="223519" y="477520"/>
            <a:ext cx="11898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latin typeface="Monotype Corsiva" panose="03010101010201010101" pitchFamily="66" charset="0"/>
              </a:rPr>
              <a:t>Творческого вдохновения !</a:t>
            </a:r>
          </a:p>
        </p:txBody>
      </p:sp>
    </p:spTree>
    <p:extLst>
      <p:ext uri="{BB962C8B-B14F-4D97-AF65-F5344CB8AC3E}">
        <p14:creationId xmlns:p14="http://schemas.microsoft.com/office/powerpoint/2010/main" val="29483830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72</Words>
  <Application>Microsoft Office PowerPoint</Application>
  <PresentationFormat>Широкоэкранный</PresentationFormat>
  <Paragraphs>11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Times New Roman</vt:lpstr>
      <vt:lpstr>Тема Office</vt:lpstr>
      <vt:lpstr>Ребенок и мир оригами</vt:lpstr>
      <vt:lpstr>Формирование творчески мыслящей личности — одна из важнейших задач педагогической теории и практики на современном этапе.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Ребенок и мир оригами</dc:title>
  <dc:creator>pastuxova_76@list.ru</dc:creator>
  <cp:lastModifiedBy>pastuxova_76@list.ru</cp:lastModifiedBy>
  <cp:revision>5</cp:revision>
  <dcterms:created xsi:type="dcterms:W3CDTF">2021-11-27T05:01:59Z</dcterms:created>
  <dcterms:modified xsi:type="dcterms:W3CDTF">2021-11-27T06:25:53Z</dcterms:modified>
</cp:coreProperties>
</file>