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7047-2B19-475E-B07E-28CCA0C535F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E68F-8CE1-4CE9-8357-0D36D0AE14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по патриотическому воспитанию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Тема: «Я гражданин России»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(подготовительная группа)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Составители: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Белоусова А.Д., воспитатель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Паньшина Н.Н., 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User\Desktop\9 uh\Проект\20231025_142015.jpg"/>
          <p:cNvPicPr>
            <a:picLocks noChangeAspect="1" noChangeArrowheads="1"/>
          </p:cNvPicPr>
          <p:nvPr/>
        </p:nvPicPr>
        <p:blipFill>
          <a:blip r:embed="rId2" cstate="print"/>
          <a:srcRect t="2996" r="1139" b="7131"/>
          <a:stretch>
            <a:fillRect/>
          </a:stretch>
        </p:blipFill>
        <p:spPr bwMode="auto">
          <a:xfrm>
            <a:off x="251520" y="188640"/>
            <a:ext cx="3379575" cy="2304256"/>
          </a:xfrm>
          <a:prstGeom prst="rect">
            <a:avLst/>
          </a:prstGeom>
          <a:noFill/>
        </p:spPr>
      </p:pic>
      <p:pic>
        <p:nvPicPr>
          <p:cNvPr id="22532" name="Picture 4" descr="C:\Users\User\Desktop\9 uh\Проект\20231025_14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096344" cy="2322258"/>
          </a:xfrm>
          <a:prstGeom prst="rect">
            <a:avLst/>
          </a:prstGeom>
          <a:noFill/>
        </p:spPr>
      </p:pic>
      <p:pic>
        <p:nvPicPr>
          <p:cNvPr id="22533" name="Picture 5" descr="C:\Users\User\Desktop\9 uh\Проект\20231025_141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2545435" cy="2827130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 t="3024" r="9182" b="8081"/>
          <a:stretch>
            <a:fillRect/>
          </a:stretch>
        </p:blipFill>
        <p:spPr bwMode="auto">
          <a:xfrm>
            <a:off x="3707904" y="260648"/>
            <a:ext cx="15448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 descr="C:\Users\User\Desktop\9 uh\9 гр макеты\20230829_181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068960"/>
            <a:ext cx="2106234" cy="2808312"/>
          </a:xfrm>
          <a:prstGeom prst="rect">
            <a:avLst/>
          </a:prstGeom>
          <a:noFill/>
        </p:spPr>
      </p:pic>
      <p:pic>
        <p:nvPicPr>
          <p:cNvPr id="22536" name="Picture 8" descr="C:\Users\User\Desktop\9 uh\9 гр макеты\20230829_1805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356992"/>
            <a:ext cx="221424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9 uh\Праздник осени 23\IMG-20231013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75724" cy="2085041"/>
          </a:xfrm>
          <a:prstGeom prst="rect">
            <a:avLst/>
          </a:prstGeom>
          <a:noFill/>
        </p:spPr>
      </p:pic>
      <p:pic>
        <p:nvPicPr>
          <p:cNvPr id="24579" name="Picture 3" descr="C:\Users\User\Desktop\9 uh\Праздник осени 23\IMG-20231013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620772" cy="2599184"/>
          </a:xfrm>
          <a:prstGeom prst="rect">
            <a:avLst/>
          </a:prstGeom>
          <a:noFill/>
        </p:spPr>
      </p:pic>
      <p:pic>
        <p:nvPicPr>
          <p:cNvPr id="7" name="Picture 8" descr="F:\Детсад 48\9 гр 22-23\профессии фото\IMG_20220513_100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2046755" cy="2736304"/>
          </a:xfrm>
          <a:prstGeom prst="rect">
            <a:avLst/>
          </a:prstGeom>
          <a:noFill/>
        </p:spPr>
      </p:pic>
      <p:pic>
        <p:nvPicPr>
          <p:cNvPr id="24582" name="Picture 6" descr="F:\Детсад 48\9 гр 22-23\профессии фото\IMG_20220607_091017.jpg"/>
          <p:cNvPicPr>
            <a:picLocks noChangeAspect="1" noChangeArrowheads="1"/>
          </p:cNvPicPr>
          <p:nvPr/>
        </p:nvPicPr>
        <p:blipFill>
          <a:blip r:embed="rId5" cstate="print"/>
          <a:srcRect l="9220" t="13793" r="14715"/>
          <a:stretch>
            <a:fillRect/>
          </a:stretch>
        </p:blipFill>
        <p:spPr bwMode="auto">
          <a:xfrm>
            <a:off x="2915816" y="3429000"/>
            <a:ext cx="1872208" cy="2836679"/>
          </a:xfrm>
          <a:prstGeom prst="rect">
            <a:avLst/>
          </a:prstGeom>
          <a:noFill/>
        </p:spPr>
      </p:pic>
      <p:pic>
        <p:nvPicPr>
          <p:cNvPr id="9" name="Picture 7" descr="F:\Детсад 48\9 гр 22-23\профессии фото\IMG_20220607_0858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789040"/>
            <a:ext cx="1723583" cy="2304256"/>
          </a:xfrm>
          <a:prstGeom prst="rect">
            <a:avLst/>
          </a:prstGeom>
          <a:noFill/>
        </p:spPr>
      </p:pic>
      <p:pic>
        <p:nvPicPr>
          <p:cNvPr id="24583" name="Picture 7" descr="F:\Детсад 48\9 гр 22-23\профессии фото\IMG_20220203_160109.jpg"/>
          <p:cNvPicPr>
            <a:picLocks noChangeAspect="1" noChangeArrowheads="1"/>
          </p:cNvPicPr>
          <p:nvPr/>
        </p:nvPicPr>
        <p:blipFill>
          <a:blip r:embed="rId7" cstate="print"/>
          <a:srcRect l="8719" t="2848" r="20077" b="9109"/>
          <a:stretch>
            <a:fillRect/>
          </a:stretch>
        </p:blipFill>
        <p:spPr bwMode="auto">
          <a:xfrm>
            <a:off x="5076056" y="3573016"/>
            <a:ext cx="1656184" cy="2737774"/>
          </a:xfrm>
          <a:prstGeom prst="rect">
            <a:avLst/>
          </a:prstGeom>
          <a:noFill/>
        </p:spPr>
      </p:pic>
      <p:pic>
        <p:nvPicPr>
          <p:cNvPr id="24584" name="Picture 8" descr="F:\Детсад 48\9 гр 22-23\профессии фото\IMG-20220607-WA0026.jpg"/>
          <p:cNvPicPr>
            <a:picLocks noChangeAspect="1" noChangeArrowheads="1"/>
          </p:cNvPicPr>
          <p:nvPr/>
        </p:nvPicPr>
        <p:blipFill>
          <a:blip r:embed="rId8" cstate="print"/>
          <a:srcRect l="14583" t="12500"/>
          <a:stretch>
            <a:fillRect/>
          </a:stretch>
        </p:blipFill>
        <p:spPr bwMode="auto">
          <a:xfrm>
            <a:off x="1691680" y="2420888"/>
            <a:ext cx="1944216" cy="265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Детсад 48\3.подгот 9 гр20 18-19г\9 гр.фото\9 гр ноябрь\патриот проект\20181107_153618.jpg"/>
          <p:cNvPicPr>
            <a:picLocks noChangeAspect="1" noChangeArrowheads="1"/>
          </p:cNvPicPr>
          <p:nvPr/>
        </p:nvPicPr>
        <p:blipFill>
          <a:blip r:embed="rId2" cstate="print"/>
          <a:srcRect t="19884" r="5935"/>
          <a:stretch>
            <a:fillRect/>
          </a:stretch>
        </p:blipFill>
        <p:spPr bwMode="auto">
          <a:xfrm>
            <a:off x="539552" y="476672"/>
            <a:ext cx="2808312" cy="179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9 uh\Проект\20231026_103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800200" cy="2494608"/>
          </a:xfrm>
          <a:prstGeom prst="rect">
            <a:avLst/>
          </a:prstGeom>
          <a:noFill/>
        </p:spPr>
      </p:pic>
      <p:pic>
        <p:nvPicPr>
          <p:cNvPr id="23555" name="Picture 3" descr="C:\Users\User\Desktop\9 uh\Проект\20231026_103701.jpg"/>
          <p:cNvPicPr>
            <a:picLocks noChangeAspect="1" noChangeArrowheads="1"/>
          </p:cNvPicPr>
          <p:nvPr/>
        </p:nvPicPr>
        <p:blipFill>
          <a:blip r:embed="rId3" cstate="print"/>
          <a:srcRect l="984" t="31475" r="2623" b="17377"/>
          <a:stretch>
            <a:fillRect/>
          </a:stretch>
        </p:blipFill>
        <p:spPr bwMode="auto">
          <a:xfrm>
            <a:off x="2843808" y="260648"/>
            <a:ext cx="4161692" cy="1656184"/>
          </a:xfrm>
          <a:prstGeom prst="rect">
            <a:avLst/>
          </a:prstGeom>
          <a:noFill/>
        </p:spPr>
      </p:pic>
      <p:pic>
        <p:nvPicPr>
          <p:cNvPr id="23556" name="Picture 4" descr="C:\Users\User\Desktop\9 uh\Проект\IMG-20231009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1683199" cy="2904111"/>
          </a:xfrm>
          <a:prstGeom prst="rect">
            <a:avLst/>
          </a:prstGeom>
          <a:noFill/>
        </p:spPr>
      </p:pic>
      <p:pic>
        <p:nvPicPr>
          <p:cNvPr id="23557" name="Picture 5" descr="C:\Users\User\Desktop\9 uh\Проект\IMG-20231009-WA0041.jpg"/>
          <p:cNvPicPr>
            <a:picLocks noChangeAspect="1" noChangeArrowheads="1"/>
          </p:cNvPicPr>
          <p:nvPr/>
        </p:nvPicPr>
        <p:blipFill>
          <a:blip r:embed="rId5" cstate="print"/>
          <a:srcRect r="-2963" b="20929"/>
          <a:stretch>
            <a:fillRect/>
          </a:stretch>
        </p:blipFill>
        <p:spPr bwMode="auto">
          <a:xfrm>
            <a:off x="2699792" y="2204864"/>
            <a:ext cx="3672408" cy="2002532"/>
          </a:xfrm>
          <a:prstGeom prst="rect">
            <a:avLst/>
          </a:prstGeom>
          <a:noFill/>
        </p:spPr>
      </p:pic>
      <p:pic>
        <p:nvPicPr>
          <p:cNvPr id="23558" name="Picture 6" descr="C:\Users\User\Desktop\9 uh\Наша группа\20231020_1132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365104"/>
            <a:ext cx="2975163" cy="2074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215443"/>
            <a:ext cx="85679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патриотического воспитания подрастающего поколения сегодня одна из наиболее актуальных. Исторически сложилось, так, что любовь к Родине, патриотизм во все времена в Российском государстве были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сознания. Дети, начиная с дошкольного возраста, страдают дефицитом знаний о родном городе, стране, особенностях русских традиций. Также равнодушное отношение к близким людям, товарищам по группе, недостаток сочувствия и сострадания к чужому горю. И конечно недостаточно сформирована система работы с родителями по проблеме нравственно-патриотического воспитания в семье.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этим очевидна неотложность решения острейших проблем воспитания патриотизма в работе с детьми дошкольного возраста. Патриотизм - сложное и высокое человеческое чувство, оно так многогранно по своему содержанию, что неопределимо несколькими словами.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 Родины начинается у ребенка с отношения к семье, к самым близким ему людям — матери, отцу, дедушке, бабушке, братьям и сестрам.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любви и привязанности к родному дому в первоначальном значении служит первой ступенью патриотического воспитания детей дошкольного возраста. «Родной дом» — сложное, многогранное понятие. Оно включает отношение к себе как к личности, отношение к своей семье, включенность в семейные традиции. Первые друзья малыша, детский сад, куда он ходит, улица, на которой стоит его дом, — все это включается в представления ребенка о родном доме, о своей «изначальной» родине.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 И действительно, как не велика наша страна, человек связывает свое чувство любви к ней с теми местами, где он родился, вырос; с улицей, по которой ходил не раз; с двором, где посадил первое деревце.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Постепенно эти представления расширяются. Родина уже ассоциируется не только с домом и с улицей, но с родным городом, с окружающей природой. Позже приходит осознание причастности к краю и к России, огромной многонациональной стране, гражданином которой, он является.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816967"/>
            <a:ext cx="7776864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нравственно-патриотических чувств у детей старшего дошкольного возраста через освоение знаний о природе родного края,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интереса к истории и культуре родного края, местным достопримечательностям, воспитание любви и привязанности к Родине.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оптимальные условия для приобщения взрослых и детей к истокам культуры родного края;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воспитать чувства любви к своей семье, к своему роду, развитие интереса к истории семьи, семейным традициям;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вовлечь взрослых и детей в активно-познавательную, исследовательскую деятельность по изучению и сохранению истории, природы и культуры своего края, города;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у детей и взрослых систему знаний о родном городе, крае на основе историко-художественно-краеведческого материала.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привлечь родителей к активному участию в реализации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связную речь детей; обогащать и активизировать словарь детей, учить свободно мыслить, фантазировать;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чувство гордости за своих земляков, эмоционально-ценностное.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дети, родители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краткосрочный (октябрь)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576" y="935812"/>
            <a:ext cx="66967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будут знать историю родного края.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актуализируют знания о символике России и города Верхняя Пышма, о столице России – Москве.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познакомятся с народными традициями, праздниками, обычаями.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закрепят знания о народных, ремеслах, промыслах: гжель, хохлома и т.д..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создана предметно-развивающая среда, способствующая нравственно-патриотическому воспитанию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12976"/>
            <a:ext cx="2862205" cy="1613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85184"/>
            <a:ext cx="2829476" cy="1595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6001" y="1384599"/>
            <a:ext cx="3832077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44" r="9822"/>
          <a:stretch/>
        </p:blipFill>
        <p:spPr>
          <a:xfrm>
            <a:off x="2483768" y="4725144"/>
            <a:ext cx="2521706" cy="1938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7" r="6489"/>
          <a:stretch/>
        </p:blipFill>
        <p:spPr>
          <a:xfrm rot="5400000">
            <a:off x="-189362" y="3509841"/>
            <a:ext cx="3152461" cy="1982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72" r="4394" b="10492"/>
          <a:stretch/>
        </p:blipFill>
        <p:spPr>
          <a:xfrm>
            <a:off x="323528" y="404664"/>
            <a:ext cx="3525180" cy="1792453"/>
          </a:xfrm>
          <a:prstGeom prst="rect">
            <a:avLst/>
          </a:prstGeom>
        </p:spPr>
      </p:pic>
      <p:pic>
        <p:nvPicPr>
          <p:cNvPr id="8" name="Picture 7" descr="IMG-20181203-WA0023"/>
          <p:cNvPicPr>
            <a:picLocks noChangeAspect="1" noChangeArrowheads="1"/>
          </p:cNvPicPr>
          <p:nvPr/>
        </p:nvPicPr>
        <p:blipFill>
          <a:blip r:embed="rId8" cstate="print"/>
          <a:srcRect l="37254" t="6613" r="9805" b="13413"/>
          <a:stretch>
            <a:fillRect/>
          </a:stretch>
        </p:blipFill>
        <p:spPr bwMode="auto">
          <a:xfrm>
            <a:off x="6588224" y="332656"/>
            <a:ext cx="194421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53888"/>
            <a:ext cx="8712968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реализации проекта были проведены следующие мероприятия: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«Моя семья»,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«Гостеприимство, почитание родителей - русские традиции»,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«Род и родословная»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«Мой любимый детский сад».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«История возникновения г.В-Пышма»,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«Улицы Г.В-Пышма. Почему так называются»,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«Как было раньше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«Символы нашего города»,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интересного есть в нашем городе», «Что посещали с родителями в нашем городе» «Какие достопримечательности нашего города знаете». «Какие красивые места Урала посещали», «Какие заводы есть на Урале и в нашем городе»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IMG-20181203-WA0023"/>
          <p:cNvPicPr>
            <a:picLocks noChangeAspect="1" noChangeArrowheads="1"/>
          </p:cNvPicPr>
          <p:nvPr/>
        </p:nvPicPr>
        <p:blipFill>
          <a:blip r:embed="rId2" cstate="print"/>
          <a:srcRect l="37254" t="6613" r="9805" b="13413"/>
          <a:stretch>
            <a:fillRect/>
          </a:stretch>
        </p:blipFill>
        <p:spPr bwMode="auto">
          <a:xfrm>
            <a:off x="4427984" y="2276872"/>
            <a:ext cx="1944216" cy="216024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7" r="6489"/>
          <a:stretch/>
        </p:blipFill>
        <p:spPr>
          <a:xfrm rot="5400000">
            <a:off x="5931319" y="2861770"/>
            <a:ext cx="3152461" cy="198266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1743658" cy="232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C:\Users\User\Desktop\9 uh\Проект\20231013_161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068960"/>
            <a:ext cx="1908212" cy="254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199093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«Назови улицы города» «Собери картинку» «Угадай, о чем говорю» (достопримечательности города) ,«Какой, какая, какие?» (город, площадь, улица и т.д.) «Что растет в родном краю»,«Узнай наш герб и флаг», «Собери картинку»(фото г.В-Пышма)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esktop\9 uh\Проект\20231016_072327.jpg"/>
          <p:cNvPicPr>
            <a:picLocks noChangeAspect="1" noChangeArrowheads="1"/>
          </p:cNvPicPr>
          <p:nvPr/>
        </p:nvPicPr>
        <p:blipFill>
          <a:blip r:embed="rId2" cstate="print"/>
          <a:srcRect t="6452" r="5645" b="3226"/>
          <a:stretch>
            <a:fillRect/>
          </a:stretch>
        </p:blipFill>
        <p:spPr bwMode="auto">
          <a:xfrm>
            <a:off x="251520" y="1340768"/>
            <a:ext cx="2448272" cy="1757734"/>
          </a:xfrm>
          <a:prstGeom prst="rect">
            <a:avLst/>
          </a:prstGeom>
          <a:noFill/>
        </p:spPr>
      </p:pic>
      <p:pic>
        <p:nvPicPr>
          <p:cNvPr id="19459" name="Picture 3" descr="C:\Users\User\Desktop\9 uh\Проект\20231016_07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2244757" cy="1683568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 l="6282" t="3478" b="6957"/>
          <a:stretch>
            <a:fillRect/>
          </a:stretch>
        </p:blipFill>
        <p:spPr bwMode="auto">
          <a:xfrm>
            <a:off x="4788024" y="1124744"/>
            <a:ext cx="17729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C:\Users\User\Desktop\9 uh\Проект\20231016_072054.jpg"/>
          <p:cNvPicPr>
            <a:picLocks noChangeAspect="1" noChangeArrowheads="1"/>
          </p:cNvPicPr>
          <p:nvPr/>
        </p:nvPicPr>
        <p:blipFill>
          <a:blip r:embed="rId5" cstate="print"/>
          <a:srcRect l="2290" t="6107" r="1527"/>
          <a:stretch>
            <a:fillRect/>
          </a:stretch>
        </p:blipFill>
        <p:spPr bwMode="auto">
          <a:xfrm>
            <a:off x="179512" y="3212976"/>
            <a:ext cx="2160240" cy="1581604"/>
          </a:xfrm>
          <a:prstGeom prst="rect">
            <a:avLst/>
          </a:prstGeom>
          <a:noFill/>
        </p:spPr>
      </p:pic>
      <p:pic>
        <p:nvPicPr>
          <p:cNvPr id="19462" name="Picture 6" descr="C:\Users\User\Desktop\9 uh\Проект\20231016_072123.jpg"/>
          <p:cNvPicPr>
            <a:picLocks noChangeAspect="1" noChangeArrowheads="1"/>
          </p:cNvPicPr>
          <p:nvPr/>
        </p:nvPicPr>
        <p:blipFill>
          <a:blip r:embed="rId6" cstate="print"/>
          <a:srcRect l="4301" t="12903" r="10753" b="19713"/>
          <a:stretch>
            <a:fillRect/>
          </a:stretch>
        </p:blipFill>
        <p:spPr bwMode="auto">
          <a:xfrm>
            <a:off x="2411760" y="3212976"/>
            <a:ext cx="2783798" cy="1656184"/>
          </a:xfrm>
          <a:prstGeom prst="rect">
            <a:avLst/>
          </a:prstGeom>
          <a:noFill/>
        </p:spPr>
      </p:pic>
      <p:pic>
        <p:nvPicPr>
          <p:cNvPr id="19463" name="Picture 7" descr="C:\Users\User\Desktop\9 uh\Проект\20231016_072139.jpg"/>
          <p:cNvPicPr>
            <a:picLocks noChangeAspect="1" noChangeArrowheads="1"/>
          </p:cNvPicPr>
          <p:nvPr/>
        </p:nvPicPr>
        <p:blipFill>
          <a:blip r:embed="rId7" cstate="print"/>
          <a:srcRect b="5388"/>
          <a:stretch>
            <a:fillRect/>
          </a:stretch>
        </p:blipFill>
        <p:spPr bwMode="auto">
          <a:xfrm>
            <a:off x="6588224" y="1268760"/>
            <a:ext cx="2003715" cy="1421814"/>
          </a:xfrm>
          <a:prstGeom prst="rect">
            <a:avLst/>
          </a:prstGeom>
          <a:noFill/>
        </p:spPr>
      </p:pic>
      <p:pic>
        <p:nvPicPr>
          <p:cNvPr id="19464" name="Picture 8" descr="C:\Users\User\Desktop\9 uh\Проект\20231016_0722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852936"/>
            <a:ext cx="18362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9 uh\Проект\20231012_104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817243" cy="2103521"/>
          </a:xfrm>
          <a:prstGeom prst="rect">
            <a:avLst/>
          </a:prstGeom>
          <a:noFill/>
        </p:spPr>
      </p:pic>
      <p:pic>
        <p:nvPicPr>
          <p:cNvPr id="20483" name="Picture 3" descr="C:\Users\User\Desktop\9 uh\Проект\20231012_11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542657" cy="2000538"/>
          </a:xfrm>
          <a:prstGeom prst="rect">
            <a:avLst/>
          </a:prstGeom>
          <a:noFill/>
        </p:spPr>
      </p:pic>
      <p:pic>
        <p:nvPicPr>
          <p:cNvPr id="20484" name="Picture 4" descr="C:\Users\User\Desktop\9 uh\Проект\20231012_10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4664"/>
            <a:ext cx="1800200" cy="2091883"/>
          </a:xfrm>
          <a:prstGeom prst="rect">
            <a:avLst/>
          </a:prstGeom>
          <a:noFill/>
        </p:spPr>
      </p:pic>
      <p:pic>
        <p:nvPicPr>
          <p:cNvPr id="20485" name="Picture 5" descr="C:\Users\User\Desktop\9 uh\Проект\20231016_075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36912"/>
            <a:ext cx="2987824" cy="2479867"/>
          </a:xfrm>
          <a:prstGeom prst="rect">
            <a:avLst/>
          </a:prstGeom>
          <a:noFill/>
        </p:spPr>
      </p:pic>
      <p:pic>
        <p:nvPicPr>
          <p:cNvPr id="20486" name="Picture 6" descr="C:\Users\User\Desktop\9 uh\Проект\20231016_075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708920"/>
            <a:ext cx="3168835" cy="2520280"/>
          </a:xfrm>
          <a:prstGeom prst="rect">
            <a:avLst/>
          </a:prstGeom>
          <a:noFill/>
        </p:spPr>
      </p:pic>
      <p:pic>
        <p:nvPicPr>
          <p:cNvPr id="7" name="Picture 2" descr="C:\Users\User\Desktop\9 uh\Проект\20231016_073545.jpg"/>
          <p:cNvPicPr>
            <a:picLocks noChangeAspect="1" noChangeArrowheads="1"/>
          </p:cNvPicPr>
          <p:nvPr/>
        </p:nvPicPr>
        <p:blipFill>
          <a:blip r:embed="rId7" cstate="print"/>
          <a:srcRect l="13559" t="5085" r="2825" b="5085"/>
          <a:stretch>
            <a:fillRect/>
          </a:stretch>
        </p:blipFill>
        <p:spPr bwMode="auto">
          <a:xfrm>
            <a:off x="3491880" y="2636912"/>
            <a:ext cx="1512168" cy="2166079"/>
          </a:xfrm>
          <a:prstGeom prst="rect">
            <a:avLst/>
          </a:prstGeom>
          <a:noFill/>
        </p:spPr>
      </p:pic>
      <p:pic>
        <p:nvPicPr>
          <p:cNvPr id="8" name="Picture 5" descr="C:\Users\User\Desktop\9 uh\ 9 гр творчетво\IMG_20230628_095304.jpg"/>
          <p:cNvPicPr>
            <a:picLocks noChangeAspect="1" noChangeArrowheads="1"/>
          </p:cNvPicPr>
          <p:nvPr/>
        </p:nvPicPr>
        <p:blipFill>
          <a:blip r:embed="rId8" cstate="print"/>
          <a:srcRect l="11727" t="21053" r="10873"/>
          <a:stretch>
            <a:fillRect/>
          </a:stretch>
        </p:blipFill>
        <p:spPr bwMode="auto">
          <a:xfrm>
            <a:off x="1619672" y="4293096"/>
            <a:ext cx="1742594" cy="2376264"/>
          </a:xfrm>
          <a:prstGeom prst="rect">
            <a:avLst/>
          </a:prstGeom>
          <a:noFill/>
        </p:spPr>
      </p:pic>
      <p:pic>
        <p:nvPicPr>
          <p:cNvPr id="9" name="Picture 4" descr="C:\Users\User\Desktop\9 uh\ 9 гр творчетво\IMG_20230628_090359.jpg"/>
          <p:cNvPicPr>
            <a:picLocks noChangeAspect="1" noChangeArrowheads="1"/>
          </p:cNvPicPr>
          <p:nvPr/>
        </p:nvPicPr>
        <p:blipFill>
          <a:blip r:embed="rId9" cstate="print"/>
          <a:srcRect t="21053" r="29637"/>
          <a:stretch>
            <a:fillRect/>
          </a:stretch>
        </p:blipFill>
        <p:spPr bwMode="auto">
          <a:xfrm>
            <a:off x="4019939" y="3429000"/>
            <a:ext cx="201622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9 uh\Проект\20231011_101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703608" cy="2581332"/>
          </a:xfrm>
          <a:prstGeom prst="rect">
            <a:avLst/>
          </a:prstGeom>
          <a:noFill/>
        </p:spPr>
      </p:pic>
      <p:pic>
        <p:nvPicPr>
          <p:cNvPr id="21507" name="Picture 3" descr="C:\Users\User\Desktop\9 uh\Проект\20231011_10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2885187" cy="2060848"/>
          </a:xfrm>
          <a:prstGeom prst="rect">
            <a:avLst/>
          </a:prstGeom>
          <a:noFill/>
        </p:spPr>
      </p:pic>
      <p:pic>
        <p:nvPicPr>
          <p:cNvPr id="21508" name="Picture 4" descr="C:\Users\User\Desktop\9 uh\Проект\20231011_10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6672"/>
            <a:ext cx="2503585" cy="2636912"/>
          </a:xfrm>
          <a:prstGeom prst="rect">
            <a:avLst/>
          </a:prstGeom>
          <a:noFill/>
        </p:spPr>
      </p:pic>
      <p:pic>
        <p:nvPicPr>
          <p:cNvPr id="21509" name="Picture 5" descr="C:\Users\User\Desktop\9 uh\Проект\20231011_105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80928"/>
            <a:ext cx="4112224" cy="1736387"/>
          </a:xfrm>
          <a:prstGeom prst="rect">
            <a:avLst/>
          </a:prstGeom>
          <a:noFill/>
        </p:spPr>
      </p:pic>
      <p:pic>
        <p:nvPicPr>
          <p:cNvPr id="21510" name="Picture 6" descr="C:\Users\User\Desktop\9 uh\Проект\20231011_1018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140968"/>
            <a:ext cx="3245239" cy="1963553"/>
          </a:xfrm>
          <a:prstGeom prst="rect">
            <a:avLst/>
          </a:prstGeom>
          <a:noFill/>
        </p:spPr>
      </p:pic>
      <p:pic>
        <p:nvPicPr>
          <p:cNvPr id="21511" name="Picture 7" descr="C:\Users\User\Desktop\9 uh\Проект\20231011_1058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653136"/>
            <a:ext cx="2086967" cy="1845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406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по патриотическому воспитанию дошкольников Тема: «Я гражданин России» (подготовительная группа)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патриотическому воспитанию дошкольников Тема: «Я гражданин России» (подготовительная группа)</dc:title>
  <dc:creator>User</dc:creator>
  <cp:lastModifiedBy>User</cp:lastModifiedBy>
  <cp:revision>24</cp:revision>
  <dcterms:created xsi:type="dcterms:W3CDTF">2023-10-26T13:31:14Z</dcterms:created>
  <dcterms:modified xsi:type="dcterms:W3CDTF">2023-10-26T17:26:17Z</dcterms:modified>
</cp:coreProperties>
</file>