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2" r:id="rId5"/>
    <p:sldId id="261" r:id="rId6"/>
    <p:sldId id="259" r:id="rId7"/>
    <p:sldId id="264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281EB-BDA2-44E7-ABEE-B3494944EF89}" type="datetimeFigureOut">
              <a:rPr lang="ru-RU" smtClean="0"/>
              <a:t>02.11.2025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DC08D78-D1DB-4007-8E91-73E26219FD2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281EB-BDA2-44E7-ABEE-B3494944EF89}" type="datetimeFigureOut">
              <a:rPr lang="ru-RU" smtClean="0"/>
              <a:t>02.11.2025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8D78-D1DB-4007-8E91-73E26219FD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281EB-BDA2-44E7-ABEE-B3494944EF89}" type="datetimeFigureOut">
              <a:rPr lang="ru-RU" smtClean="0"/>
              <a:t>02.11.2025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8D78-D1DB-4007-8E91-73E26219FD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281EB-BDA2-44E7-ABEE-B3494944EF89}" type="datetimeFigureOut">
              <a:rPr lang="ru-RU" smtClean="0"/>
              <a:t>02.11.2025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8D78-D1DB-4007-8E91-73E26219FD2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281EB-BDA2-44E7-ABEE-B3494944EF89}" type="datetimeFigureOut">
              <a:rPr lang="ru-RU" smtClean="0"/>
              <a:t>02.11.2025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DC08D78-D1DB-4007-8E91-73E26219FD2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281EB-BDA2-44E7-ABEE-B3494944EF89}" type="datetimeFigureOut">
              <a:rPr lang="ru-RU" smtClean="0"/>
              <a:t>02.11.2025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8D78-D1DB-4007-8E91-73E26219FD2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281EB-BDA2-44E7-ABEE-B3494944EF89}" type="datetimeFigureOut">
              <a:rPr lang="ru-RU" smtClean="0"/>
              <a:t>02.11.2025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8D78-D1DB-4007-8E91-73E26219FD2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281EB-BDA2-44E7-ABEE-B3494944EF89}" type="datetimeFigureOut">
              <a:rPr lang="ru-RU" smtClean="0"/>
              <a:t>02.11.2025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8D78-D1DB-4007-8E91-73E26219FD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281EB-BDA2-44E7-ABEE-B3494944EF89}" type="datetimeFigureOut">
              <a:rPr lang="ru-RU" smtClean="0"/>
              <a:t>02.11.2025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8D78-D1DB-4007-8E91-73E26219FD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281EB-BDA2-44E7-ABEE-B3494944EF89}" type="datetimeFigureOut">
              <a:rPr lang="ru-RU" smtClean="0"/>
              <a:t>02.11.2025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8D78-D1DB-4007-8E91-73E26219FD2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281EB-BDA2-44E7-ABEE-B3494944EF89}" type="datetimeFigureOut">
              <a:rPr lang="ru-RU" smtClean="0"/>
              <a:t>02.11.2025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DC08D78-D1DB-4007-8E91-73E26219FD2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AA281EB-BDA2-44E7-ABEE-B3494944EF89}" type="datetimeFigureOut">
              <a:rPr lang="ru-RU" smtClean="0"/>
              <a:t>02.11.2025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DC08D78-D1DB-4007-8E91-73E26219FD2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869160"/>
            <a:ext cx="6400800" cy="1600200"/>
          </a:xfrm>
        </p:spPr>
        <p:txBody>
          <a:bodyPr>
            <a:normAutofit lnSpcReduction="10000"/>
          </a:bodyPr>
          <a:lstStyle/>
          <a:p>
            <a:endParaRPr lang="ru-RU" sz="1600" dirty="0" smtClean="0">
              <a:solidFill>
                <a:schemeClr val="tx1"/>
              </a:solidFill>
            </a:endParaRP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Подготовили воспитатели: Паньшина Н.Н </a:t>
            </a:r>
          </a:p>
          <a:p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                                                   Серегина К.С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Отчет по проекту                                            «Куда пропали динозавры»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92696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Актуальность: 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Динозавры – загадочные существа, населявшие планету миллионы лет назад. Многим взрослым и, особенно, детям, тема динозавров очень интересна. Эти древнейшие животные стали реалистичными благодаря мультипликационным, художественным и документальным фильмам. Популярными остаются книги и журналы о динозаврах. Дети без ума от игрушек в виде этих животных.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Дошкольный возраст –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возраст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«почемучек», поэтому дети часто задают вопросы: «когда жили динозавры?», «чем питались динозавры?», «почему они не живут сейчас?», «почему они вымерли?» и так далее. Нам необходимо помочь детям найти ответы на эти вопросы, дать максимально доступную для их возраста информацию. </a:t>
            </a: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55576" y="3695056"/>
            <a:ext cx="698477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Участники проекта: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средней группы «Пчелки», родители воспитанников, воспитатели.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проекта: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информационно-исследовательский, групповой.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Длительность: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сентябрь-октябрь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83568" y="548680"/>
            <a:ext cx="7488832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проекта: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у детей первоначальных представлений об эпохе динозавров.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Образовательные задачи: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обогатить знания детей о различных видах динозавров, особенностях их внешнего вида;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212529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познакомить детей с профессией - палеонтолог, особенностями деятельности данных учёных;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212529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дать представления об условиях жизни динозавров;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212529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установить зависимость, отражающую связь живых организмов и среды обитания.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Воспитательные задачи: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воспитывать экологическое сознание;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212529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 стремление к охране всего живого.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Развивающие задачи: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у детей познавательный интерес к истории нашей планеты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212529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умение самостоятельно получать и в доступной форме фиксировать новые знания;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212529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связную речь, память, мышление, воображение, внимание в ходе работы над проектом.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User\Desktop\9 uh\9 гр средняя 25-26\проект Динозавры\20251013_094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140968"/>
            <a:ext cx="3648405" cy="2736304"/>
          </a:xfrm>
          <a:prstGeom prst="rect">
            <a:avLst/>
          </a:prstGeom>
          <a:noFill/>
        </p:spPr>
      </p:pic>
      <p:pic>
        <p:nvPicPr>
          <p:cNvPr id="3" name="Picture 7" descr="C:\Users\User\Desktop\9 uh\9 гр средняя 25-26\проект Динозавры\20251013_0731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140968"/>
            <a:ext cx="4214847" cy="2736304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95536" y="708956"/>
            <a:ext cx="6476068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Подготовительный этап.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выбор темы, обозначение проблемы;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212529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определение цели и задач проекта.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212529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обсуждение проекта с ребятами и их родителями, выбор источников получения информации;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212529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составление плана работы над проектом;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212529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разработка заданий для всех участников проекта.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9 uh\9 гр средняя 25-26\проект Динозавры\20251013_093528.jpg"/>
          <p:cNvPicPr>
            <a:picLocks noChangeAspect="1" noChangeArrowheads="1"/>
          </p:cNvPicPr>
          <p:nvPr/>
        </p:nvPicPr>
        <p:blipFill>
          <a:blip r:embed="rId2" cstate="print"/>
          <a:srcRect l="8465" r="16893"/>
          <a:stretch>
            <a:fillRect/>
          </a:stretch>
        </p:blipFill>
        <p:spPr bwMode="auto">
          <a:xfrm>
            <a:off x="6228184" y="2492896"/>
            <a:ext cx="2160240" cy="2026618"/>
          </a:xfrm>
          <a:prstGeom prst="rect">
            <a:avLst/>
          </a:prstGeom>
          <a:noFill/>
        </p:spPr>
      </p:pic>
      <p:pic>
        <p:nvPicPr>
          <p:cNvPr id="18435" name="Picture 3" descr="C:\Users\User\Desktop\9 uh\9 гр средняя 25-26\проект Динозавры\20251013_0926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132856"/>
            <a:ext cx="2511859" cy="2494398"/>
          </a:xfrm>
          <a:prstGeom prst="rect">
            <a:avLst/>
          </a:prstGeom>
          <a:noFill/>
        </p:spPr>
      </p:pic>
      <p:pic>
        <p:nvPicPr>
          <p:cNvPr id="18436" name="Picture 4" descr="C:\Users\User\Desktop\9 uh\9 гр средняя 25-26\проект Динозавры\20251013_0925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060848"/>
            <a:ext cx="2771800" cy="2104715"/>
          </a:xfrm>
          <a:prstGeom prst="rect">
            <a:avLst/>
          </a:prstGeom>
          <a:noFill/>
        </p:spPr>
      </p:pic>
      <p:pic>
        <p:nvPicPr>
          <p:cNvPr id="18437" name="Picture 5" descr="C:\Users\User\Desktop\9 uh\9 гр средняя 25-26\проект Динозавры\20251013_0928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509120"/>
            <a:ext cx="2445032" cy="2196794"/>
          </a:xfrm>
          <a:prstGeom prst="rect">
            <a:avLst/>
          </a:prstGeom>
          <a:noFill/>
        </p:spPr>
      </p:pic>
      <p:pic>
        <p:nvPicPr>
          <p:cNvPr id="18438" name="Picture 6" descr="C:\Users\User\Desktop\9 uh\9 гр средняя 25-26\проект Динозавры\20251013_0925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4581128"/>
            <a:ext cx="2801996" cy="1996422"/>
          </a:xfrm>
          <a:prstGeom prst="rect">
            <a:avLst/>
          </a:prstGeom>
          <a:noFill/>
        </p:spPr>
      </p:pic>
      <p:pic>
        <p:nvPicPr>
          <p:cNvPr id="18439" name="Picture 7" descr="C:\Users\User\Desktop\9 uh\9 гр средняя 25-26\проект Динозавры\20251013_09283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4221088"/>
            <a:ext cx="2432382" cy="2446976"/>
          </a:xfrm>
          <a:prstGeom prst="rect">
            <a:avLst/>
          </a:prstGeom>
          <a:noFill/>
        </p:spPr>
      </p:pic>
      <p:pic>
        <p:nvPicPr>
          <p:cNvPr id="8" name="Picture 6" descr="C:\Users\User\Desktop\9 uh\9 гр средняя 25-26\проект Динозавры\20251013_08532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8144" y="260648"/>
            <a:ext cx="2967811" cy="2074293"/>
          </a:xfrm>
          <a:prstGeom prst="rect">
            <a:avLst/>
          </a:prstGeom>
          <a:noFill/>
        </p:spPr>
      </p:pic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-243408"/>
            <a:ext cx="5148064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Тематические беседы: «Что мы знаем о динозаврах?»; «Кто такие динозавры и когда они жили?»; «Травоядные и хищные динозавры»; «Водоплавающие и летающие динозавры»; «Куда исчезли динозавры?»;  «Кто такой палеонтолог?»;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 rot="10800000" flipV="1">
            <a:off x="0" y="631141"/>
            <a:ext cx="5976664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Чтение художественной литературы М. Наумов «О динозавре по имени Неумеха»; «Сказка о летучем динозавре»; «Малыш динозавр», «О динозавре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Свиче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».Рассматривание энциклопедий про динозавров, иллюстраций, Отгадывание загадок про динозавров;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User\Desktop\9 uh\9 гр средняя 25-26\проект Динозавры\20251017_1009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764704"/>
            <a:ext cx="4493073" cy="1872208"/>
          </a:xfrm>
          <a:prstGeom prst="rect">
            <a:avLst/>
          </a:prstGeom>
          <a:noFill/>
        </p:spPr>
      </p:pic>
      <p:pic>
        <p:nvPicPr>
          <p:cNvPr id="1026" name="Picture 2" descr="C:\Users\User\Desktop\9 uh\9 гр средняя 25-26\проект Динозавры\20251017_0843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780928"/>
            <a:ext cx="2083666" cy="2037131"/>
          </a:xfrm>
          <a:prstGeom prst="rect">
            <a:avLst/>
          </a:prstGeom>
          <a:noFill/>
        </p:spPr>
      </p:pic>
      <p:pic>
        <p:nvPicPr>
          <p:cNvPr id="1031" name="Picture 7" descr="C:\Users\User\Desktop\9 uh\9 гр средняя 25-26\проект Динозавры\дино\20251017_0843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869160"/>
            <a:ext cx="2437766" cy="1692188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691680" y="-171400"/>
            <a:ext cx="712879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Художественное творчество: раскраски «Динозавры»,обрывная аппликация «Цветные динозаврики».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3" name="Picture 9" descr="C:\Users\User\Downloads\cc734bbdafb0498053aa08417a55074c.jpg"/>
          <p:cNvPicPr>
            <a:picLocks noChangeAspect="1" noChangeArrowheads="1"/>
          </p:cNvPicPr>
          <p:nvPr/>
        </p:nvPicPr>
        <p:blipFill>
          <a:blip r:embed="rId5" cstate="print"/>
          <a:srcRect b="12295"/>
          <a:stretch>
            <a:fillRect/>
          </a:stretch>
        </p:blipFill>
        <p:spPr bwMode="auto">
          <a:xfrm>
            <a:off x="611560" y="4293096"/>
            <a:ext cx="4801344" cy="2288602"/>
          </a:xfrm>
          <a:prstGeom prst="rect">
            <a:avLst/>
          </a:prstGeom>
          <a:noFill/>
        </p:spPr>
      </p:pic>
      <p:pic>
        <p:nvPicPr>
          <p:cNvPr id="1030" name="Picture 6" descr="C:\Users\User\Desktop\9 uh\9 гр средняя 25-26\проект Динозавры\дино\20251017_084312.jpg"/>
          <p:cNvPicPr>
            <a:picLocks noChangeAspect="1" noChangeArrowheads="1"/>
          </p:cNvPicPr>
          <p:nvPr/>
        </p:nvPicPr>
        <p:blipFill>
          <a:blip r:embed="rId6" cstate="print"/>
          <a:srcRect t="3333" r="28333"/>
          <a:stretch>
            <a:fillRect/>
          </a:stretch>
        </p:blipFill>
        <p:spPr bwMode="auto">
          <a:xfrm>
            <a:off x="4716016" y="2996952"/>
            <a:ext cx="1401363" cy="2520280"/>
          </a:xfrm>
          <a:prstGeom prst="rect">
            <a:avLst/>
          </a:prstGeom>
          <a:noFill/>
        </p:spPr>
      </p:pic>
      <p:pic>
        <p:nvPicPr>
          <p:cNvPr id="1028" name="Picture 4" descr="C:\Users\User\Desktop\9 uh\9 гр средняя 25-26\проект Динозавры\20251013_09391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7744" y="1628800"/>
            <a:ext cx="2196120" cy="2783949"/>
          </a:xfrm>
          <a:prstGeom prst="rect">
            <a:avLst/>
          </a:prstGeom>
          <a:noFill/>
        </p:spPr>
      </p:pic>
      <p:pic>
        <p:nvPicPr>
          <p:cNvPr id="1027" name="Picture 3" descr="C:\Users\User\Desktop\9 uh\9 гр средняя 25-26\проект Динозавры\20251013_09333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1844824"/>
            <a:ext cx="1998222" cy="266429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79513" y="1196752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Дид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игры : «Найди пару» лото «Динозаврики»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9 uh\9 гр средняя 25-26\проект Динозавры\IMG-20251029-WA0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042" y="836712"/>
            <a:ext cx="2440842" cy="2232248"/>
          </a:xfrm>
          <a:prstGeom prst="rect">
            <a:avLst/>
          </a:prstGeom>
          <a:noFill/>
        </p:spPr>
      </p:pic>
      <p:pic>
        <p:nvPicPr>
          <p:cNvPr id="17410" name="Picture 2" descr="C:\Users\User\Desktop\9 uh\9 гр средняя 25-26\проект Динозавры\IMG-20251029-WA0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234" y="764704"/>
            <a:ext cx="2152902" cy="2304255"/>
          </a:xfrm>
          <a:prstGeom prst="rect">
            <a:avLst/>
          </a:prstGeom>
          <a:noFill/>
        </p:spPr>
      </p:pic>
      <p:pic>
        <p:nvPicPr>
          <p:cNvPr id="17418" name="Picture 10" descr="F:\Детсад 48\9гр документы 2020г\динозавры\20200218_171017.jpg"/>
          <p:cNvPicPr>
            <a:picLocks noChangeAspect="1" noChangeArrowheads="1"/>
          </p:cNvPicPr>
          <p:nvPr/>
        </p:nvPicPr>
        <p:blipFill>
          <a:blip r:embed="rId4" cstate="print"/>
          <a:srcRect t="16000" r="2000"/>
          <a:stretch>
            <a:fillRect/>
          </a:stretch>
        </p:blipFill>
        <p:spPr bwMode="auto">
          <a:xfrm>
            <a:off x="2915816" y="3356992"/>
            <a:ext cx="3632404" cy="2335117"/>
          </a:xfrm>
          <a:prstGeom prst="rect">
            <a:avLst/>
          </a:prstGeom>
          <a:noFill/>
        </p:spPr>
      </p:pic>
      <p:pic>
        <p:nvPicPr>
          <p:cNvPr id="17419" name="Picture 11" descr="F:\Детсад 48\9гр документы 2020г\динозавры\20200219_1252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258" y="5212427"/>
            <a:ext cx="3524646" cy="1384926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95536" y="0"/>
            <a:ext cx="687625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Просмотр познавательного мультфильма «Про динозавров»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C:\Users\User\Desktop\9 uh\9 гр средняя 25-26\проект Динозавры\дино\20251013_094144 - копи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3284984"/>
            <a:ext cx="2376264" cy="339947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95536" y="3501008"/>
            <a:ext cx="2411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Совместно с родителями и детьми создан альбом «Все о динозаврах»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3" descr="C:\Users\User\Desktop\9 uh\9 гр средняя 25-26\проект Динозавры\дино\IMG-20251029-WA001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332656"/>
            <a:ext cx="2016224" cy="26882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9 uh\9 гр средняя 25-26\проект Динозавры\20251014_1234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4481244" cy="2880320"/>
          </a:xfrm>
          <a:prstGeom prst="rect">
            <a:avLst/>
          </a:prstGeom>
          <a:noFill/>
        </p:spPr>
      </p:pic>
      <p:pic>
        <p:nvPicPr>
          <p:cNvPr id="3" name="Picture 4" descr="C:\Users\User\Desktop\9 uh\9 гр средняя 25-26\проект Динозавры\20251015_0708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717032"/>
            <a:ext cx="3696411" cy="2772308"/>
          </a:xfrm>
          <a:prstGeom prst="rect">
            <a:avLst/>
          </a:prstGeom>
          <a:noFill/>
        </p:spPr>
      </p:pic>
      <p:pic>
        <p:nvPicPr>
          <p:cNvPr id="4" name="Picture 8" descr="C:\Users\User\Desktop\9 uh\9 гр средняя 25-26\проект Динозавры\20251013_073257.jpg"/>
          <p:cNvPicPr>
            <a:picLocks noChangeAspect="1" noChangeArrowheads="1"/>
          </p:cNvPicPr>
          <p:nvPr/>
        </p:nvPicPr>
        <p:blipFill>
          <a:blip r:embed="rId4" cstate="print"/>
          <a:srcRect b="18678"/>
          <a:stretch>
            <a:fillRect/>
          </a:stretch>
        </p:blipFill>
        <p:spPr bwMode="auto">
          <a:xfrm>
            <a:off x="5148064" y="1628800"/>
            <a:ext cx="3741043" cy="1800200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79512" y="437764"/>
            <a:ext cx="91440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с родителями: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Консультация для родителей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212529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Составление коллекции динозавров;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212529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Участие родителей в оформлении выставки энциклопедий про динозавров в книжном уголке;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212529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Семейные просмотры фильмов о динозаврах;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212529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Помощь в организации игрового макета «Затерянный мир».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827584" y="846585"/>
            <a:ext cx="7416824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Итоги проекта: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ходе реализации проекта дети приобрели знания об эпохе динозавров, расширили представление о видах динозавров, познакомились с профессией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палеонтолог, особенностями деятельности данных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учёных.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212529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2.Родители активно участвовали в проектной деятельности, проявляя интерес и творческие способности.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212529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3.Пополнение пространственно-предметной развивающей среды.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223</TotalTime>
  <Words>242</Words>
  <Application>Microsoft Office PowerPoint</Application>
  <PresentationFormat>Экран (4:3)</PresentationFormat>
  <Paragraphs>49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Справедливость</vt:lpstr>
      <vt:lpstr>Отчет по проекту                                            «Куда пропали динозавры»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23</cp:revision>
  <dcterms:created xsi:type="dcterms:W3CDTF">2025-11-02T04:48:59Z</dcterms:created>
  <dcterms:modified xsi:type="dcterms:W3CDTF">2025-11-02T08:32:52Z</dcterms:modified>
</cp:coreProperties>
</file>