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0EF8-0C2C-434A-AF35-0321C15B782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B25304E-2F7F-4430-B4D8-B30C0A542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073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0EF8-0C2C-434A-AF35-0321C15B782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B25304E-2F7F-4430-B4D8-B30C0A542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043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0EF8-0C2C-434A-AF35-0321C15B782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B25304E-2F7F-4430-B4D8-B30C0A54232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5859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0EF8-0C2C-434A-AF35-0321C15B782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B25304E-2F7F-4430-B4D8-B30C0A542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600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0EF8-0C2C-434A-AF35-0321C15B782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B25304E-2F7F-4430-B4D8-B30C0A54232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810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0EF8-0C2C-434A-AF35-0321C15B782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B25304E-2F7F-4430-B4D8-B30C0A542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804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0EF8-0C2C-434A-AF35-0321C15B782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5304E-2F7F-4430-B4D8-B30C0A542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812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0EF8-0C2C-434A-AF35-0321C15B782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5304E-2F7F-4430-B4D8-B30C0A542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820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0EF8-0C2C-434A-AF35-0321C15B782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5304E-2F7F-4430-B4D8-B30C0A542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25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0EF8-0C2C-434A-AF35-0321C15B782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B25304E-2F7F-4430-B4D8-B30C0A542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690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0EF8-0C2C-434A-AF35-0321C15B782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B25304E-2F7F-4430-B4D8-B30C0A542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850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0EF8-0C2C-434A-AF35-0321C15B782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B25304E-2F7F-4430-B4D8-B30C0A542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347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0EF8-0C2C-434A-AF35-0321C15B782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5304E-2F7F-4430-B4D8-B30C0A542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699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0EF8-0C2C-434A-AF35-0321C15B782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5304E-2F7F-4430-B4D8-B30C0A542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975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0EF8-0C2C-434A-AF35-0321C15B782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5304E-2F7F-4430-B4D8-B30C0A542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89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0EF8-0C2C-434A-AF35-0321C15B782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B25304E-2F7F-4430-B4D8-B30C0A542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28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30EF8-0C2C-434A-AF35-0321C15B782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B25304E-2F7F-4430-B4D8-B30C0A542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41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919511" y="1303986"/>
            <a:ext cx="8915399" cy="2262781"/>
          </a:xfrm>
        </p:spPr>
        <p:txBody>
          <a:bodyPr/>
          <a:lstStyle/>
          <a:p>
            <a:pPr algn="ctr"/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Ходит осень по лесным дорожкам</a:t>
            </a:r>
            <a:endParaRPr lang="ru-RU" b="1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714445" y="4828895"/>
            <a:ext cx="3803046" cy="567353"/>
          </a:xfrm>
        </p:spPr>
        <p:txBody>
          <a:bodyPr/>
          <a:lstStyle/>
          <a:p>
            <a:pPr algn="r"/>
            <a:r>
              <a:rPr lang="ru-RU" b="1" dirty="0" smtClean="0"/>
              <a:t>Составитель: Белоусова А.Д.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4274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24" y="0"/>
            <a:ext cx="605117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1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2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12994" r="26033" b="22060"/>
          <a:stretch/>
        </p:blipFill>
        <p:spPr>
          <a:xfrm>
            <a:off x="8381379" y="2914503"/>
            <a:ext cx="3035681" cy="34756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5" t="7699" r="9781" b="18362"/>
          <a:stretch/>
        </p:blipFill>
        <p:spPr>
          <a:xfrm>
            <a:off x="1491965" y="106018"/>
            <a:ext cx="3541691" cy="32528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t="8336" r="6444" b="15345"/>
          <a:stretch/>
        </p:blipFill>
        <p:spPr>
          <a:xfrm rot="4150381">
            <a:off x="6863683" y="587647"/>
            <a:ext cx="3411458" cy="32884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7" t="19343" r="14569" b="20188"/>
          <a:stretch/>
        </p:blipFill>
        <p:spPr>
          <a:xfrm>
            <a:off x="2485878" y="3478756"/>
            <a:ext cx="3882982" cy="33792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t="-1196"/>
          <a:stretch/>
        </p:blipFill>
        <p:spPr>
          <a:xfrm rot="7878257">
            <a:off x="6520252" y="486518"/>
            <a:ext cx="3396443" cy="35909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 t="8854" r="3609" b="4466"/>
          <a:stretch/>
        </p:blipFill>
        <p:spPr>
          <a:xfrm rot="18433976">
            <a:off x="1563997" y="869080"/>
            <a:ext cx="3397624" cy="29852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0" r="12893" b="7237"/>
          <a:stretch/>
        </p:blipFill>
        <p:spPr>
          <a:xfrm rot="12927848">
            <a:off x="8893766" y="3000869"/>
            <a:ext cx="2535224" cy="34408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8" t="3723" r="17202" b="2695"/>
          <a:stretch/>
        </p:blipFill>
        <p:spPr>
          <a:xfrm rot="16200000">
            <a:off x="3110606" y="3073682"/>
            <a:ext cx="3241231" cy="41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9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1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24" y="0"/>
            <a:ext cx="605117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1176" cy="6858000"/>
          </a:xfrm>
          <a:prstGeom prst="rect">
            <a:avLst/>
          </a:prstGeom>
        </p:spPr>
      </p:pic>
      <p:pic>
        <p:nvPicPr>
          <p:cNvPr id="3" name="ОСЕННИЕ ЛИСТОЧКИ.Сл. и муз. Е.В.Кислицина. Перев.Т.Будюк,исп. О.Какасьян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2824" y="5499847"/>
            <a:ext cx="582902" cy="58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1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</TotalTime>
  <Words>10</Words>
  <Application>Microsoft Office PowerPoint</Application>
  <PresentationFormat>Широкоэкранный</PresentationFormat>
  <Paragraphs>2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Wingdings 3</vt:lpstr>
      <vt:lpstr>Легкий дым</vt:lpstr>
      <vt:lpstr>Ходит осень по лесным дорожкам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Ходит осень по лесным дорожкам</dc:title>
  <dc:creator>Лариса Дмитриевна</dc:creator>
  <cp:lastModifiedBy>Лариса Дмитриевна</cp:lastModifiedBy>
  <cp:revision>4</cp:revision>
  <dcterms:created xsi:type="dcterms:W3CDTF">2018-10-11T05:15:38Z</dcterms:created>
  <dcterms:modified xsi:type="dcterms:W3CDTF">2018-10-11T05:56:12Z</dcterms:modified>
</cp:coreProperties>
</file>