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4" r:id="rId6"/>
    <p:sldId id="265" r:id="rId7"/>
    <p:sldId id="260" r:id="rId8"/>
    <p:sldId id="261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3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2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0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5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0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7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6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2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6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9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89DF-A8B2-40F6-B647-E742F25EE93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3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slide" Target="slide1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openxmlformats.org/officeDocument/2006/relationships/audio" Target="../media/audio2.wav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5" Type="http://schemas.openxmlformats.org/officeDocument/2006/relationships/image" Target="../media/image10.jpeg"/><Relationship Id="rId10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5.xml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6.xml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7.xml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7.jpe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2.wdp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сказки пушкина\начало и конец\Сказки пушк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17" y="116632"/>
            <a:ext cx="81106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По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СказкамПушкина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lavianskiy" panose="040B7200000000000000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847" y="4795897"/>
            <a:ext cx="4575291" cy="206210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Сделала: воспитатель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средней группы № 2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 «Золотая рыбка»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Лобова И.Н.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lavianskiy" panose="040B7200000000000000" pitchFamily="82" charset="0"/>
            </a:endParaRPr>
          </a:p>
        </p:txBody>
      </p:sp>
      <p:pic>
        <p:nvPicPr>
          <p:cNvPr id="6" name="начал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644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8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torjestvennyie-fanfaryi-2468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346" y="0"/>
            <a:ext cx="8667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mbardina Initial Two" panose="02000400000000000000" pitchFamily="2" charset="0"/>
              </a:rPr>
              <a:t>Что было разбито в сказке о рыбаке и рыбке</a:t>
            </a:r>
            <a:endParaRPr lang="ru-RU" sz="5400" dirty="0">
              <a:solidFill>
                <a:schemeClr val="bg1"/>
              </a:solidFill>
              <a:latin typeface="Lombardina Initial Two" panose="02000400000000000000" pitchFamily="2" charset="0"/>
            </a:endParaRPr>
          </a:p>
        </p:txBody>
      </p:sp>
      <p:pic>
        <p:nvPicPr>
          <p:cNvPr id="11270" name="Picture 6" descr="http://img-fotki.yandex.ru/get/9358/16969765.17f/0_7c2b1_bea74cb3_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96" y="949761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зеркал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28" y="1576898"/>
            <a:ext cx="332809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Таня\Desktop\сказки пушкина\корыто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4284663"/>
            <a:ext cx="41910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ятиугольник 11">
            <a:hlinkClick r:id="rId12" action="ppaction://hlinksldjump"/>
          </p:cNvPr>
          <p:cNvSpPr/>
          <p:nvPr/>
        </p:nvSpPr>
        <p:spPr>
          <a:xfrm>
            <a:off x="8028384" y="6381328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Далее</a:t>
            </a:r>
            <a:endParaRPr lang="ru-RU" dirty="0"/>
          </a:p>
        </p:txBody>
      </p:sp>
      <p:sp>
        <p:nvSpPr>
          <p:cNvPr id="13" name="Скругленный прямоугольник 12">
            <a:hlinkClick r:id="rId13" action="ppaction://hlinksldjump"/>
          </p:cNvPr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333465" y="6162392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80257" y="2755999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66679" y="2817973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4411539" y="6294930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множение 21"/>
          <p:cNvSpPr/>
          <p:nvPr/>
        </p:nvSpPr>
        <p:spPr>
          <a:xfrm>
            <a:off x="1069402" y="2900044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множение 22"/>
          <p:cNvSpPr/>
          <p:nvPr/>
        </p:nvSpPr>
        <p:spPr>
          <a:xfrm>
            <a:off x="6168476" y="2850484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начало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C:\Users\Таня\Desktop\сказки пушкина\коне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8342348" cy="39703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Цель: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 систематизировать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и обобщить знания детей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lavianskiy" panose="040B7200000000000000" pitchFamily="82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о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творчестве А.С.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Пушкина</a:t>
            </a: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lavianskiy" panose="040B7200000000000000" pitchFamily="82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Правила игры.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Нужно найти верный вариант ответа.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Если вы ответите верно,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 то прозвучит звук победы.</a:t>
            </a: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lavianskiy" panose="040B7200000000000000" pitchFamily="82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7812360" y="6381328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Старт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6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vuk-nevernogo-otveta-s-oshibkoy-dlya-prezentaci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6717" y="1747811"/>
            <a:ext cx="609600" cy="609600"/>
          </a:xfrm>
        </p:spPr>
      </p:pic>
      <p:sp>
        <p:nvSpPr>
          <p:cNvPr id="4" name="TextBox 3"/>
          <p:cNvSpPr txBox="1"/>
          <p:nvPr/>
        </p:nvSpPr>
        <p:spPr>
          <a:xfrm>
            <a:off x="0" y="1"/>
            <a:ext cx="4639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mbardina Initial Two" panose="02000400000000000000" pitchFamily="2" charset="0"/>
              </a:rPr>
              <a:t>Угадай из какой сказки</a:t>
            </a:r>
            <a:endParaRPr lang="ru-RU" sz="5400" dirty="0">
              <a:solidFill>
                <a:schemeClr val="bg1"/>
              </a:solidFill>
              <a:latin typeface="Lombardina Initial Two" panose="02000400000000000000" pitchFamily="2" charset="0"/>
            </a:endParaRPr>
          </a:p>
        </p:txBody>
      </p:sp>
      <p:pic>
        <p:nvPicPr>
          <p:cNvPr id="3093" name="Picture 21" descr="C:\Users\Таня\Downloads\01012022_лебедь (16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03" y="3863519"/>
            <a:ext cx="3401816" cy="26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иугольник 21"/>
          <p:cNvSpPr/>
          <p:nvPr/>
        </p:nvSpPr>
        <p:spPr>
          <a:xfrm>
            <a:off x="8100392" y="6404631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Меню</a:t>
            </a:r>
            <a:endParaRPr lang="ru-RU" dirty="0"/>
          </a:p>
        </p:txBody>
      </p:sp>
      <p:pic>
        <p:nvPicPr>
          <p:cNvPr id="3082" name="Picture 10" descr="C:\Users\Таня\Desktop\сказки пушкина\из какой сказки\сказка о мертвой царевне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48" y="1131137"/>
            <a:ext cx="1231080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ня\Desktop\сказки пушкина\из какой сказки\о царе салтане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47576"/>
            <a:ext cx="1195757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ня\Desktop\сказки пушкина\из какой сказки\сказка о золотом петушке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70" y="1139580"/>
            <a:ext cx="1256971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ня\Desktop\сказки пушкина\из какой сказки\о рыбаке и рыбке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" y="1124744"/>
            <a:ext cx="1185019" cy="18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/>
          <p:cNvSpPr/>
          <p:nvPr/>
        </p:nvSpPr>
        <p:spPr>
          <a:xfrm>
            <a:off x="395535" y="3031881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1 31"/>
          <p:cNvSpPr/>
          <p:nvPr/>
        </p:nvSpPr>
        <p:spPr>
          <a:xfrm>
            <a:off x="1919918" y="3031881"/>
            <a:ext cx="779873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3606352" y="3004463"/>
            <a:ext cx="821632" cy="859056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но 1 33"/>
          <p:cNvSpPr/>
          <p:nvPr/>
        </p:nvSpPr>
        <p:spPr>
          <a:xfrm>
            <a:off x="5205882" y="3045242"/>
            <a:ext cx="806278" cy="818277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люс 35"/>
          <p:cNvSpPr/>
          <p:nvPr/>
        </p:nvSpPr>
        <p:spPr>
          <a:xfrm>
            <a:off x="5392997" y="3241558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3811289" y="3191090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множение 37"/>
          <p:cNvSpPr/>
          <p:nvPr/>
        </p:nvSpPr>
        <p:spPr>
          <a:xfrm>
            <a:off x="2103975" y="3223557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множение 38"/>
          <p:cNvSpPr/>
          <p:nvPr/>
        </p:nvSpPr>
        <p:spPr>
          <a:xfrm>
            <a:off x="611560" y="3191090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5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57 0.09028 L 0.13941 0.09028 C 0.17118 0.09028 0.21024 0.18588 0.21024 0.26343 L 0.21024 0.43681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4" grpId="0"/>
      <p:bldP spid="36" grpId="0" animBg="1"/>
      <p:bldP spid="10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"/>
            <a:ext cx="4639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mbardina Initial Two" panose="02000400000000000000" pitchFamily="2" charset="0"/>
              </a:rPr>
              <a:t>Угадай из какой сказки</a:t>
            </a:r>
            <a:endParaRPr lang="ru-RU" sz="5400" dirty="0">
              <a:solidFill>
                <a:schemeClr val="bg1"/>
              </a:solidFill>
              <a:latin typeface="Lombardina Initial Two" panose="02000400000000000000" pitchFamily="2" charset="0"/>
            </a:endParaRPr>
          </a:p>
        </p:txBody>
      </p:sp>
      <p:pic>
        <p:nvPicPr>
          <p:cNvPr id="3076" name="Picture 4" descr="C:\Users\Таня\Desktop\сказки пушкина\из какой сказки\о рыбаке и рыбке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" y="1124744"/>
            <a:ext cx="1185019" cy="18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ня\Desktop\сказки пушкина\из какой сказки\о царе салтан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15895"/>
            <a:ext cx="1195757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ня\Desktop\сказки пушкина\из какой сказки\сказка о золотом петушк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70" y="1139580"/>
            <a:ext cx="1256971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Таня\Desktop\сказки пушкина\из какой сказки\сказка о мертвой царевн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48" y="1110458"/>
            <a:ext cx="1231080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Таня\Desktop\сказки пушкина\из какой сказки\шатер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47" y="3517795"/>
            <a:ext cx="3152093" cy="33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иугольник 21">
            <a:hlinkClick r:id="rId11" action="ppaction://hlinksldjump"/>
          </p:cNvPr>
          <p:cNvSpPr/>
          <p:nvPr/>
        </p:nvSpPr>
        <p:spPr>
          <a:xfrm>
            <a:off x="8100392" y="6404631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Меню</a:t>
            </a:r>
            <a:endParaRPr lang="ru-RU" dirty="0"/>
          </a:p>
        </p:txBody>
      </p:sp>
      <p:sp>
        <p:nvSpPr>
          <p:cNvPr id="20" name="Пятно 1 19"/>
          <p:cNvSpPr/>
          <p:nvPr/>
        </p:nvSpPr>
        <p:spPr>
          <a:xfrm>
            <a:off x="222271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1824709" y="296337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3511142" y="2920862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5182680" y="3031881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>
            <a:off x="405681" y="3191090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5396047" y="3211400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>
            <a:off x="3724509" y="3112538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2027930" y="3213473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9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13287 L -0.02882 0.32708 C -0.02882 0.41389 0.04011 0.52129 0.09618 0.52129 L 0.22118 0.52129 " pathEditMode="relative" rAng="0" ptsTypes="FfFF">
                                      <p:cBhvr>
                                        <p:cTn id="4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"/>
            <a:ext cx="4639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mbardina Initial Two" panose="02000400000000000000" pitchFamily="2" charset="0"/>
              </a:rPr>
              <a:t>Угадай из какой сказки</a:t>
            </a:r>
            <a:endParaRPr lang="ru-RU" sz="5400" dirty="0">
              <a:solidFill>
                <a:schemeClr val="bg1"/>
              </a:solidFill>
              <a:latin typeface="Lombardina Initial Two" panose="02000400000000000000" pitchFamily="2" charset="0"/>
            </a:endParaRPr>
          </a:p>
        </p:txBody>
      </p:sp>
      <p:pic>
        <p:nvPicPr>
          <p:cNvPr id="3076" name="Picture 4" descr="C:\Users\Таня\Desktop\сказки пушкина\из какой сказки\о рыбаке и рыбке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" y="1124744"/>
            <a:ext cx="1185019" cy="18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ня\Desktop\сказки пушкина\из какой сказки\о царе салтан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20" y="1147576"/>
            <a:ext cx="1195757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ня\Desktop\сказки пушкина\из какой сказки\сказка о золотом петушк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70" y="1139580"/>
            <a:ext cx="1256971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Таня\Desktop\сказки пушкина\из какой сказки\сказка о мертвой царевн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72" y="1110458"/>
            <a:ext cx="1231080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Таня\Desktop\сказки пушкина\из какой сказки\яблоко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1" y="3846041"/>
            <a:ext cx="2224865" cy="263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иугольник 21">
            <a:hlinkClick r:id="rId11" action="ppaction://hlinksldjump"/>
          </p:cNvPr>
          <p:cNvSpPr/>
          <p:nvPr/>
        </p:nvSpPr>
        <p:spPr>
          <a:xfrm>
            <a:off x="8100392" y="6404631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Меню</a:t>
            </a:r>
            <a:endParaRPr lang="ru-RU" dirty="0"/>
          </a:p>
        </p:txBody>
      </p:sp>
      <p:sp>
        <p:nvSpPr>
          <p:cNvPr id="20" name="Пятно 1 19"/>
          <p:cNvSpPr/>
          <p:nvPr/>
        </p:nvSpPr>
        <p:spPr>
          <a:xfrm>
            <a:off x="222271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3360666" y="2980479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1824709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4987652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>
            <a:off x="2038075" y="3186439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405681" y="3172155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>
            <a:off x="5201019" y="3184175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3563888" y="3186439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9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15879 L -0.05504 0.33726 C -0.05504 0.41713 -0.02917 0.51574 -0.00781 0.51574 L 0.03941 0.51574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516" y="25897"/>
            <a:ext cx="602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mbardina Initial Two" panose="02000400000000000000" pitchFamily="2" charset="0"/>
              </a:rPr>
              <a:t>Угадай из какой сказки</a:t>
            </a:r>
            <a:endParaRPr lang="ru-RU" sz="5400" dirty="0">
              <a:solidFill>
                <a:schemeClr val="bg1"/>
              </a:solidFill>
              <a:latin typeface="Lombardina Initial Two" panose="02000400000000000000" pitchFamily="2" charset="0"/>
            </a:endParaRPr>
          </a:p>
        </p:txBody>
      </p:sp>
      <p:pic>
        <p:nvPicPr>
          <p:cNvPr id="3076" name="Picture 4" descr="C:\Users\Таня\Desktop\сказки пушкина\из какой сказки\о рыбаке и рыбке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" y="1124744"/>
            <a:ext cx="1185019" cy="18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ня\Desktop\сказки пушкина\из какой сказки\о царе салтан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1491"/>
            <a:ext cx="1195757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ня\Desktop\сказки пушкина\из какой сказки\сказка о золотом петушк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70" y="1139580"/>
            <a:ext cx="1256971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Таня\Desktop\сказки пушкина\из какой сказки\сказка о мертвой царевн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48" y="1147576"/>
            <a:ext cx="1231080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img-fotki.yandex.ru/get/6410/16969765.50/0_69197_fe386da9_ori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5186"/>
            <a:ext cx="2376264" cy="334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иугольник 21"/>
          <p:cNvSpPr/>
          <p:nvPr/>
        </p:nvSpPr>
        <p:spPr>
          <a:xfrm>
            <a:off x="8100392" y="6404631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Меню</a:t>
            </a:r>
            <a:endParaRPr lang="ru-RU" dirty="0"/>
          </a:p>
        </p:txBody>
      </p:sp>
      <p:sp>
        <p:nvSpPr>
          <p:cNvPr id="20" name="Пятно 1 19"/>
          <p:cNvSpPr/>
          <p:nvPr/>
        </p:nvSpPr>
        <p:spPr>
          <a:xfrm>
            <a:off x="222271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5182680" y="3024836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3511142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1824709" y="3066596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>
            <a:off x="3724509" y="3186439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2038076" y="3211400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>
            <a:off x="5396047" y="3193195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425493" y="3241558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9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0.12708 L 0.05972 0.31597 C 0.05972 0.40069 0.12864 0.50509 0.18472 0.50509 L 0.30972 0.50509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8028384" y="6381328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Меню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346" y="0"/>
            <a:ext cx="2880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mbardina Initial Two" panose="02000400000000000000" pitchFamily="2" charset="0"/>
              </a:rPr>
              <a:t>Кто лишний</a:t>
            </a:r>
            <a:endParaRPr lang="ru-RU" sz="5400" dirty="0">
              <a:solidFill>
                <a:schemeClr val="bg1"/>
              </a:solidFill>
              <a:latin typeface="Lombardina Initial Two" panose="02000400000000000000" pitchFamily="2" charset="0"/>
            </a:endParaRPr>
          </a:p>
        </p:txBody>
      </p:sp>
      <p:pic>
        <p:nvPicPr>
          <p:cNvPr id="6148" name="Picture 4" descr="https://illustrators.ru/uploads/illustration/image/1184521/%D0%92%D1%81%D0%B5_%D1%80%D0%B0%D0%B2%D0%BD%D1%8B_%D0%BA%D0%B0%D0%BA_%D0%BD%D0%B0_%D0%BF%D0%BE%D0%B4%D0%B1%D0%BE%D1%80__%D1%81_%D0%BD%D0%B8%D0%BC%D0%B8_%D0%B4%D1%8F%D0%B4%D1%8C%D0%BA%D0%B0_%D0%A7%D0%B5%D1%80%D0%BD%D0%BE%D0%BC%D0%BE%D1%80._%D0%B1%D1%83%D0%BC.__%D0%B3%D1%83%D0%B0%D1%88%D1%8C__%D0%A1%D0%BA%D0%B0%D0%B7%D0%BA%D0%B0_%D0%BE_%D1%86%D0%B0%D1%80%D0%B5_%D0%A1%D0%B0%D0%BB%D1%82%D0%B0%D0%BD%D0%B5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48" y="2098107"/>
            <a:ext cx="21463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ошк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76" y="1759992"/>
            <a:ext cx="2044758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собак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06" y="1729015"/>
            <a:ext cx="1473500" cy="20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Таня\Desktop\сказки пушкина\кто лишний\царевна лебедь кто лишний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90" y="3825404"/>
            <a:ext cx="1668316" cy="21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Таня\Desktop\сказки пушкина\кто лишний\шамаханская царица кто лишний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04" y="3825404"/>
            <a:ext cx="1579352" cy="21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616165" y="1377485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20236" y="6056932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096755" y="6056932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88642" y="1147564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932040" y="1116587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люс 26"/>
          <p:cNvSpPr/>
          <p:nvPr/>
        </p:nvSpPr>
        <p:spPr>
          <a:xfrm>
            <a:off x="5010114" y="1280102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множение 27"/>
          <p:cNvSpPr/>
          <p:nvPr/>
        </p:nvSpPr>
        <p:spPr>
          <a:xfrm>
            <a:off x="5620501" y="6157185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28"/>
          <p:cNvSpPr/>
          <p:nvPr/>
        </p:nvSpPr>
        <p:spPr>
          <a:xfrm>
            <a:off x="6676861" y="1259046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множение 29"/>
          <p:cNvSpPr/>
          <p:nvPr/>
        </p:nvSpPr>
        <p:spPr>
          <a:xfrm>
            <a:off x="3184974" y="6157185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множение 30"/>
          <p:cNvSpPr/>
          <p:nvPr/>
        </p:nvSpPr>
        <p:spPr>
          <a:xfrm>
            <a:off x="2704384" y="1467248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0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8028384" y="6381328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8620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кого эти строки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«Шевельнется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встрепенется,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той сторонке обернется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кричит: 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Кири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-ку-ку.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Царствуй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лежа на боку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!»»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1" name="Picture 1" descr="C:\Users\Таня\Desktop\сказки пушкина\про кого эти строки\белочк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7"/>
            <a:ext cx="1440160" cy="20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s://img-fotki.yandex.ru/get/6410/16969765.50/0_69197_fe386da9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7"/>
            <a:ext cx="1448875" cy="20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Таня\Desktop\сказки пушкина\про кого эти строки\золотой петушок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37" y="4581128"/>
            <a:ext cx="2815381" cy="21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6441599" y="4282213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80369" y="4588427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51829" y="3845372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4329904" y="3935810"/>
            <a:ext cx="432048" cy="4315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2268588" y="4670498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6529818" y="4364284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6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>
            <a:hlinkClick r:id="rId6" action="ppaction://hlinksldjump"/>
          </p:cNvPr>
          <p:cNvSpPr/>
          <p:nvPr/>
        </p:nvSpPr>
        <p:spPr>
          <a:xfrm>
            <a:off x="8028384" y="6381328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Меню</a:t>
            </a:r>
            <a:endParaRPr lang="ru-RU" dirty="0"/>
          </a:p>
        </p:txBody>
      </p:sp>
      <p:pic>
        <p:nvPicPr>
          <p:cNvPr id="4097" name="Picture 1" descr="C:\Users\Таня\Desktop\сказки пушкина\найди лишнюю сказку\зол петушо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35" y="4303078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346" y="0"/>
            <a:ext cx="4495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Lombardina Initial Two" panose="02000400000000000000" pitchFamily="2" charset="0"/>
              </a:rPr>
              <a:t>Найди лишнюю сказку</a:t>
            </a:r>
            <a:endParaRPr lang="ru-RU" sz="5400" dirty="0">
              <a:solidFill>
                <a:schemeClr val="bg1"/>
              </a:solidFill>
              <a:latin typeface="Lombardina Initial Two" panose="02000400000000000000" pitchFamily="2" charset="0"/>
            </a:endParaRPr>
          </a:p>
        </p:txBody>
      </p:sp>
      <p:pic>
        <p:nvPicPr>
          <p:cNvPr id="4098" name="Picture 2" descr="C:\Users\Таня\Desktop\сказки пушкина\найди лишнюю сказку\маша и медведь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72" y="2564057"/>
            <a:ext cx="2818581" cy="18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esktop\сказки пушкина\найди лишнюю сказку\мертвая царевн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81658"/>
            <a:ext cx="1713228" cy="24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ня\Desktop\сказки пушкина\найди лишнюю сказку\зол рыбка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0834"/>
            <a:ext cx="23526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ня\Desktop\сказки пушкина\найди лишнюю сказку\царь салтан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10834"/>
            <a:ext cx="2449763" cy="18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4188964" y="1744993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397146" y="5372536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73772" y="5373216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655758" y="2774720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666661" y="2753988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4267038" y="1924447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1743977" y="2836059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>
            <a:off x="3161991" y="5455287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множение 27"/>
          <p:cNvSpPr/>
          <p:nvPr/>
        </p:nvSpPr>
        <p:spPr>
          <a:xfrm>
            <a:off x="5485365" y="5455287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28"/>
          <p:cNvSpPr/>
          <p:nvPr/>
        </p:nvSpPr>
        <p:spPr>
          <a:xfrm>
            <a:off x="6781299" y="2836059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1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104</Words>
  <Application>Microsoft Office PowerPoint</Application>
  <PresentationFormat>Экран (4:3)</PresentationFormat>
  <Paragraphs>42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33</cp:revision>
  <dcterms:created xsi:type="dcterms:W3CDTF">2022-11-13T12:46:17Z</dcterms:created>
  <dcterms:modified xsi:type="dcterms:W3CDTF">2022-11-13T19:04:43Z</dcterms:modified>
</cp:coreProperties>
</file>