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3" r:id="rId5"/>
    <p:sldId id="264" r:id="rId6"/>
    <p:sldId id="265" r:id="rId7"/>
    <p:sldId id="260" r:id="rId8"/>
    <p:sldId id="261" r:id="rId9"/>
    <p:sldId id="262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69" d="100"/>
          <a:sy n="69" d="100"/>
        </p:scale>
        <p:origin x="-87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89DF-A8B2-40F6-B647-E742F25EE93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DAA3-349A-4C54-822C-1811048B3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039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89DF-A8B2-40F6-B647-E742F25EE93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DAA3-349A-4C54-822C-1811048B3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83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89DF-A8B2-40F6-B647-E742F25EE93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DAA3-349A-4C54-822C-1811048B3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029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89DF-A8B2-40F6-B647-E742F25EE93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DAA3-349A-4C54-822C-1811048B3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806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89DF-A8B2-40F6-B647-E742F25EE93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DAA3-349A-4C54-822C-1811048B3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056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89DF-A8B2-40F6-B647-E742F25EE93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DAA3-349A-4C54-822C-1811048B3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004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89DF-A8B2-40F6-B647-E742F25EE93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DAA3-349A-4C54-822C-1811048B3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174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89DF-A8B2-40F6-B647-E742F25EE93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DAA3-349A-4C54-822C-1811048B3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667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89DF-A8B2-40F6-B647-E742F25EE93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DAA3-349A-4C54-822C-1811048B3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323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89DF-A8B2-40F6-B647-E742F25EE93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DAA3-349A-4C54-822C-1811048B3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767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89DF-A8B2-40F6-B647-E742F25EE93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DAA3-349A-4C54-822C-1811048B3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390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C89DF-A8B2-40F6-B647-E742F25EE93D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2DAA3-349A-4C54-822C-1811048B3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738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slide" Target="slide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12" Type="http://schemas.openxmlformats.org/officeDocument/2006/relationships/slide" Target="slide1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7.png"/><Relationship Id="rId11" Type="http://schemas.openxmlformats.org/officeDocument/2006/relationships/image" Target="../media/image30.jpeg"/><Relationship Id="rId5" Type="http://schemas.openxmlformats.org/officeDocument/2006/relationships/audio" Target="../media/audio2.wav"/><Relationship Id="rId10" Type="http://schemas.openxmlformats.org/officeDocument/2006/relationships/image" Target="../media/image29.png"/><Relationship Id="rId4" Type="http://schemas.openxmlformats.org/officeDocument/2006/relationships/audio" Target="../media/audio1.wav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12" Type="http://schemas.openxmlformats.org/officeDocument/2006/relationships/image" Target="../media/image7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11" Type="http://schemas.openxmlformats.org/officeDocument/2006/relationships/slide" Target="slide2.xml"/><Relationship Id="rId5" Type="http://schemas.openxmlformats.org/officeDocument/2006/relationships/audio" Target="../media/audio2.wav"/><Relationship Id="rId15" Type="http://schemas.openxmlformats.org/officeDocument/2006/relationships/image" Target="../media/image10.jpeg"/><Relationship Id="rId10" Type="http://schemas.openxmlformats.org/officeDocument/2006/relationships/slide" Target="slide4.xml"/><Relationship Id="rId4" Type="http://schemas.openxmlformats.org/officeDocument/2006/relationships/audio" Target="../media/audio1.wav"/><Relationship Id="rId9" Type="http://schemas.openxmlformats.org/officeDocument/2006/relationships/image" Target="../media/image6.png"/><Relationship Id="rId1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8.jpeg"/><Relationship Id="rId12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slide" Target="slide5.xml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8.jpeg"/><Relationship Id="rId12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slide" Target="slide6.xml"/><Relationship Id="rId5" Type="http://schemas.microsoft.com/office/2007/relationships/hdphoto" Target="../media/hdphoto2.wdp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8.jpeg"/><Relationship Id="rId12" Type="http://schemas.openxmlformats.org/officeDocument/2006/relationships/slide" Target="slide2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slide" Target="slide7.xml"/><Relationship Id="rId5" Type="http://schemas.microsoft.com/office/2007/relationships/hdphoto" Target="../media/hdphoto2.wdp"/><Relationship Id="rId10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audio" Target="../media/audio2.wav"/><Relationship Id="rId7" Type="http://schemas.openxmlformats.org/officeDocument/2006/relationships/slide" Target="slide2.xml"/><Relationship Id="rId12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image" Target="../media/image17.jpeg"/><Relationship Id="rId5" Type="http://schemas.microsoft.com/office/2007/relationships/hdphoto" Target="../media/hdphoto2.wdp"/><Relationship Id="rId10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microsoft.com/office/2007/relationships/hdphoto" Target="../media/hdphoto2.wdp"/><Relationship Id="rId10" Type="http://schemas.openxmlformats.org/officeDocument/2006/relationships/image" Target="../media/image21.jpeg"/><Relationship Id="rId4" Type="http://schemas.openxmlformats.org/officeDocument/2006/relationships/image" Target="../media/image3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audio2.wav"/><Relationship Id="rId7" Type="http://schemas.openxmlformats.org/officeDocument/2006/relationships/slide" Target="slide2.xml"/><Relationship Id="rId12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11" Type="http://schemas.openxmlformats.org/officeDocument/2006/relationships/image" Target="../media/image25.png"/><Relationship Id="rId5" Type="http://schemas.microsoft.com/office/2007/relationships/hdphoto" Target="../media/hdphoto2.wdp"/><Relationship Id="rId10" Type="http://schemas.openxmlformats.org/officeDocument/2006/relationships/image" Target="../media/image24.jpeg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Таня\Desktop\сказки пушкина\начало и конец\Сказки пушкин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077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417" y="116632"/>
            <a:ext cx="8110683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По </a:t>
            </a:r>
            <a:r>
              <a:rPr lang="ru-RU" sz="6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СказкамПушкина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lavianskiy" panose="040B7200000000000000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86847" y="4795897"/>
            <a:ext cx="4575291" cy="206210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Сделала: воспитатель 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средней группы № 2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 «Золотая рыбка»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Лобова И.Н.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lavianskiy" panose="040B7200000000000000" pitchFamily="82" charset="0"/>
            </a:endParaRPr>
          </a:p>
        </p:txBody>
      </p:sp>
      <p:pic>
        <p:nvPicPr>
          <p:cNvPr id="6" name="начало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528" y="64412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482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0">
        <p:cut/>
      </p:transition>
    </mc:Choice>
    <mc:Fallback>
      <p:transition advTm="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torjestvennyie-fanfaryi-24685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4" name="Picture 2" descr="C:\Users\Таня\Desktop\сказки пушкина\фон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144" y="1"/>
            <a:ext cx="9196144" cy="687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9346" y="0"/>
            <a:ext cx="86677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chemeClr val="bg1"/>
                </a:solidFill>
                <a:latin typeface="Lombardina Initial Two" panose="02000400000000000000" pitchFamily="2" charset="0"/>
              </a:rPr>
              <a:t>Что было разбито в сказке о рыбаке и рыбке</a:t>
            </a:r>
            <a:endParaRPr lang="ru-RU" sz="5400" dirty="0">
              <a:solidFill>
                <a:schemeClr val="bg1"/>
              </a:solidFill>
              <a:latin typeface="Lombardina Initial Two" panose="02000400000000000000" pitchFamily="2" charset="0"/>
            </a:endParaRPr>
          </a:p>
        </p:txBody>
      </p:sp>
      <p:pic>
        <p:nvPicPr>
          <p:cNvPr id="11270" name="Picture 6" descr="http://img-fotki.yandex.ru/get/9358/16969765.17f/0_7c2b1_bea74cb3_M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96" y="949761"/>
            <a:ext cx="2857500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зеркало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928" y="1576898"/>
            <a:ext cx="3328098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3" name="Picture 9" descr="C:\Users\Таня\Desktop\сказки пушкина\корыто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063" y="4284663"/>
            <a:ext cx="4191000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ятиугольник 11">
            <a:hlinkClick r:id="rId12" action="ppaction://hlinksldjump"/>
          </p:cNvPr>
          <p:cNvSpPr/>
          <p:nvPr/>
        </p:nvSpPr>
        <p:spPr>
          <a:xfrm>
            <a:off x="8028384" y="6381328"/>
            <a:ext cx="864096" cy="288032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12" action="ppaction://hlinksldjump"/>
              </a:rPr>
              <a:t>Далее</a:t>
            </a:r>
            <a:endParaRPr lang="ru-RU" dirty="0"/>
          </a:p>
        </p:txBody>
      </p:sp>
      <p:sp>
        <p:nvSpPr>
          <p:cNvPr id="13" name="Скругленный прямоугольник 12">
            <a:hlinkClick r:id="rId13" action="ppaction://hlinksldjump"/>
          </p:cNvPr>
          <p:cNvSpPr/>
          <p:nvPr/>
        </p:nvSpPr>
        <p:spPr>
          <a:xfrm>
            <a:off x="179512" y="6237312"/>
            <a:ext cx="864096" cy="4553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Меню</a:t>
            </a:r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4333465" y="6162392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080257" y="2755999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966679" y="2817973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люс 17"/>
          <p:cNvSpPr/>
          <p:nvPr/>
        </p:nvSpPr>
        <p:spPr>
          <a:xfrm>
            <a:off x="4411539" y="6294930"/>
            <a:ext cx="432048" cy="34735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множение 21"/>
          <p:cNvSpPr/>
          <p:nvPr/>
        </p:nvSpPr>
        <p:spPr>
          <a:xfrm>
            <a:off x="1069402" y="2900044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Умножение 22"/>
          <p:cNvSpPr/>
          <p:nvPr/>
        </p:nvSpPr>
        <p:spPr>
          <a:xfrm>
            <a:off x="6168476" y="2850484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11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12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2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2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orjestvennyie-fanfaryi-2468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3"/>
                  </p:tgtEl>
                </p:cond>
              </p:nextCondLst>
            </p:seq>
          </p:childTnLst>
        </p:cTn>
      </p:par>
    </p:tnLst>
    <p:bldLst>
      <p:bldP spid="8" grpId="0"/>
      <p:bldP spid="18" grpId="0" animBg="1"/>
      <p:bldP spid="22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начало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4" name="Picture 2" descr="C:\Users\Таня\Desktop\сказки пушкина\конец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003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Таня\Desktop\сказки пушкина\фон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144" y="1"/>
            <a:ext cx="9196144" cy="687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476672"/>
            <a:ext cx="8342348" cy="397031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Цель:</a:t>
            </a: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 систематизировать 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и обобщить знания детей </a:t>
            </a:r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lavianskiy" panose="040B7200000000000000" pitchFamily="82" charset="0"/>
            </a:endParaRP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о 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творчестве А.С.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Пушкина</a:t>
            </a:r>
          </a:p>
          <a:p>
            <a:pPr algn="ctr"/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lavianskiy" panose="040B7200000000000000" pitchFamily="82" charset="0"/>
            </a:endParaRP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Правила игры. </a:t>
            </a: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Нужно найти верный вариант ответа. </a:t>
            </a: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Если вы ответите верно,</a:t>
            </a: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lavianskiy" panose="040B7200000000000000" pitchFamily="82" charset="0"/>
              </a:rPr>
              <a:t> то прозвучит звук победы.</a:t>
            </a:r>
          </a:p>
          <a:p>
            <a:pPr algn="ctr"/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lavianskiy" panose="040B7200000000000000" pitchFamily="82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7812360" y="6381328"/>
            <a:ext cx="864096" cy="288032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4" action="ppaction://hlinksldjump"/>
              </a:rPr>
              <a:t>Старт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167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Таня\Desktop\сказки пушкина\фон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144" y="1"/>
            <a:ext cx="9196144" cy="687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zvuk-nevernogo-otveta-s-oshibkoy-dlya-prezentaciy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36717" y="1747811"/>
            <a:ext cx="609600" cy="609600"/>
          </a:xfrm>
        </p:spPr>
      </p:pic>
      <p:sp>
        <p:nvSpPr>
          <p:cNvPr id="4" name="TextBox 3"/>
          <p:cNvSpPr txBox="1"/>
          <p:nvPr/>
        </p:nvSpPr>
        <p:spPr>
          <a:xfrm>
            <a:off x="0" y="1"/>
            <a:ext cx="46394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chemeClr val="bg1"/>
                </a:solidFill>
                <a:latin typeface="Lombardina Initial Two" panose="02000400000000000000" pitchFamily="2" charset="0"/>
              </a:rPr>
              <a:t>Угадай из какой сказки</a:t>
            </a:r>
            <a:endParaRPr lang="ru-RU" sz="5400" dirty="0">
              <a:solidFill>
                <a:schemeClr val="bg1"/>
              </a:solidFill>
              <a:latin typeface="Lombardina Initial Two" panose="02000400000000000000" pitchFamily="2" charset="0"/>
            </a:endParaRPr>
          </a:p>
        </p:txBody>
      </p:sp>
      <p:pic>
        <p:nvPicPr>
          <p:cNvPr id="3093" name="Picture 21" descr="C:\Users\Таня\Downloads\01012022_лебедь (16)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303" y="3863519"/>
            <a:ext cx="3401816" cy="2697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ятиугольник 21"/>
          <p:cNvSpPr/>
          <p:nvPr/>
        </p:nvSpPr>
        <p:spPr>
          <a:xfrm>
            <a:off x="8100392" y="6404631"/>
            <a:ext cx="864096" cy="288032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10" action="ppaction://hlinksldjump"/>
              </a:rPr>
              <a:t>Далее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6237312"/>
            <a:ext cx="864096" cy="4553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11" action="ppaction://hlinksldjump"/>
              </a:rPr>
              <a:t>Меню</a:t>
            </a:r>
            <a:endParaRPr lang="ru-RU" dirty="0"/>
          </a:p>
        </p:txBody>
      </p:sp>
      <p:pic>
        <p:nvPicPr>
          <p:cNvPr id="3082" name="Picture 10" descr="C:\Users\Таня\Desktop\сказки пушкина\из какой сказки\сказка о мертвой царевне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848" y="1131137"/>
            <a:ext cx="1231080" cy="188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Таня\Desktop\сказки пушкина\из какой сказки\о царе салтане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47576"/>
            <a:ext cx="1195757" cy="188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Таня\Desktop\сказки пушкина\из какой сказки\сказка о золотом петушке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70" y="1139580"/>
            <a:ext cx="1256971" cy="189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Таня\Desktop\сказки пушкина\из какой сказки\о рыбаке и рыбке.jpe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8" y="1124744"/>
            <a:ext cx="1185019" cy="1855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ятно 1 7"/>
          <p:cNvSpPr/>
          <p:nvPr/>
        </p:nvSpPr>
        <p:spPr>
          <a:xfrm>
            <a:off x="395535" y="3031881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ятно 1 31"/>
          <p:cNvSpPr/>
          <p:nvPr/>
        </p:nvSpPr>
        <p:spPr>
          <a:xfrm>
            <a:off x="1919918" y="3031881"/>
            <a:ext cx="779873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ятно 1 32"/>
          <p:cNvSpPr/>
          <p:nvPr/>
        </p:nvSpPr>
        <p:spPr>
          <a:xfrm>
            <a:off x="3606352" y="3004463"/>
            <a:ext cx="821632" cy="859056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ятно 1 33"/>
          <p:cNvSpPr/>
          <p:nvPr/>
        </p:nvSpPr>
        <p:spPr>
          <a:xfrm>
            <a:off x="5205882" y="3045242"/>
            <a:ext cx="806278" cy="818277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люс 35"/>
          <p:cNvSpPr/>
          <p:nvPr/>
        </p:nvSpPr>
        <p:spPr>
          <a:xfrm>
            <a:off x="5392997" y="3241558"/>
            <a:ext cx="432048" cy="34735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множение 9"/>
          <p:cNvSpPr/>
          <p:nvPr/>
        </p:nvSpPr>
        <p:spPr>
          <a:xfrm>
            <a:off x="3811289" y="3191090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Умножение 37"/>
          <p:cNvSpPr/>
          <p:nvPr/>
        </p:nvSpPr>
        <p:spPr>
          <a:xfrm>
            <a:off x="2103975" y="3223557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Умножение 38"/>
          <p:cNvSpPr/>
          <p:nvPr/>
        </p:nvSpPr>
        <p:spPr>
          <a:xfrm>
            <a:off x="611560" y="3191090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258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>
        <p:cut/>
      </p:transition>
    </mc:Choice>
    <mc:Fallback>
      <p:transition advClick="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orjestvennyie-fanfaryi-2468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57 0.09028 L 0.13941 0.09028 C 0.17118 0.09028 0.21024 0.18588 0.21024 0.26343 L 0.21024 0.43681 " pathEditMode="relative" rAng="0" ptsTypes="FfFF">
                                      <p:cBhvr>
                                        <p:cTn id="54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1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</p:childTnLst>
        </p:cTn>
      </p:par>
    </p:tnLst>
    <p:bldLst>
      <p:bldP spid="4" grpId="0"/>
      <p:bldP spid="36" grpId="0" animBg="1"/>
      <p:bldP spid="10" grpId="0" animBg="1"/>
      <p:bldP spid="38" grpId="0" animBg="1"/>
      <p:bldP spid="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Таня\Desktop\сказки пушкина\фон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144" y="1"/>
            <a:ext cx="9196144" cy="687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1"/>
            <a:ext cx="46394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chemeClr val="bg1"/>
                </a:solidFill>
                <a:latin typeface="Lombardina Initial Two" panose="02000400000000000000" pitchFamily="2" charset="0"/>
              </a:rPr>
              <a:t>Угадай из какой сказки</a:t>
            </a:r>
            <a:endParaRPr lang="ru-RU" sz="5400" dirty="0">
              <a:solidFill>
                <a:schemeClr val="bg1"/>
              </a:solidFill>
              <a:latin typeface="Lombardina Initial Two" panose="02000400000000000000" pitchFamily="2" charset="0"/>
            </a:endParaRPr>
          </a:p>
        </p:txBody>
      </p:sp>
      <p:pic>
        <p:nvPicPr>
          <p:cNvPr id="3076" name="Picture 4" descr="C:\Users\Таня\Desktop\сказки пушкина\из какой сказки\о рыбаке и рыбке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8" y="1124744"/>
            <a:ext cx="1185019" cy="1855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Таня\Desktop\сказки пушкина\из какой сказки\о царе салтане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15895"/>
            <a:ext cx="1195757" cy="188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Таня\Desktop\сказки пушкина\из какой сказки\сказка о золотом петушке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70" y="1139580"/>
            <a:ext cx="1256971" cy="189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Таня\Desktop\сказки пушкина\из какой сказки\сказка о мертвой царевне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848" y="1110458"/>
            <a:ext cx="1231080" cy="188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C:\Users\Таня\Desktop\сказки пушкина\из какой сказки\шатер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347" y="3517795"/>
            <a:ext cx="3152093" cy="335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ятиугольник 21">
            <a:hlinkClick r:id="rId11" action="ppaction://hlinksldjump"/>
          </p:cNvPr>
          <p:cNvSpPr/>
          <p:nvPr/>
        </p:nvSpPr>
        <p:spPr>
          <a:xfrm>
            <a:off x="8100392" y="6404631"/>
            <a:ext cx="864096" cy="288032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11" action="ppaction://hlinksldjump"/>
              </a:rPr>
              <a:t>Далее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6237312"/>
            <a:ext cx="864096" cy="4553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12" action="ppaction://hlinksldjump"/>
              </a:rPr>
              <a:t>Меню</a:t>
            </a:r>
            <a:endParaRPr lang="ru-RU" dirty="0"/>
          </a:p>
        </p:txBody>
      </p:sp>
      <p:sp>
        <p:nvSpPr>
          <p:cNvPr id="20" name="Пятно 1 19"/>
          <p:cNvSpPr/>
          <p:nvPr/>
        </p:nvSpPr>
        <p:spPr>
          <a:xfrm>
            <a:off x="222271" y="2994763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ятно 1 20"/>
          <p:cNvSpPr/>
          <p:nvPr/>
        </p:nvSpPr>
        <p:spPr>
          <a:xfrm>
            <a:off x="1824709" y="2963373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ятно 1 22"/>
          <p:cNvSpPr/>
          <p:nvPr/>
        </p:nvSpPr>
        <p:spPr>
          <a:xfrm>
            <a:off x="3511142" y="2920862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ятно 1 23"/>
          <p:cNvSpPr/>
          <p:nvPr/>
        </p:nvSpPr>
        <p:spPr>
          <a:xfrm>
            <a:off x="5182680" y="3031881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Умножение 24"/>
          <p:cNvSpPr/>
          <p:nvPr/>
        </p:nvSpPr>
        <p:spPr>
          <a:xfrm>
            <a:off x="405681" y="3191090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множение 25"/>
          <p:cNvSpPr/>
          <p:nvPr/>
        </p:nvSpPr>
        <p:spPr>
          <a:xfrm>
            <a:off x="5396047" y="3211400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множение 26"/>
          <p:cNvSpPr/>
          <p:nvPr/>
        </p:nvSpPr>
        <p:spPr>
          <a:xfrm>
            <a:off x="3724509" y="3112538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люс 27"/>
          <p:cNvSpPr/>
          <p:nvPr/>
        </p:nvSpPr>
        <p:spPr>
          <a:xfrm>
            <a:off x="2027930" y="3213473"/>
            <a:ext cx="432048" cy="34735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091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orjestvennyie-fanfaryi-2468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82 0.13287 L -0.02882 0.32708 C -0.02882 0.41389 0.04011 0.52129 0.09618 0.52129 L 0.22118 0.52129 " pathEditMode="relative" rAng="0" ptsTypes="FfFF">
                                      <p:cBhvr>
                                        <p:cTn id="43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</p:childTnLst>
        </p:cTn>
      </p:par>
    </p:tnLst>
    <p:bldLst>
      <p:bldP spid="4" grpId="0"/>
      <p:bldP spid="25" grpId="0" animBg="1"/>
      <p:bldP spid="26" grpId="0" animBg="1"/>
      <p:bldP spid="27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Таня\Desktop\сказки пушкина\фон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144" y="1"/>
            <a:ext cx="9196144" cy="687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1"/>
            <a:ext cx="46394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chemeClr val="bg1"/>
                </a:solidFill>
                <a:latin typeface="Lombardina Initial Two" panose="02000400000000000000" pitchFamily="2" charset="0"/>
              </a:rPr>
              <a:t>Угадай из какой сказки</a:t>
            </a:r>
            <a:endParaRPr lang="ru-RU" sz="5400" dirty="0">
              <a:solidFill>
                <a:schemeClr val="bg1"/>
              </a:solidFill>
              <a:latin typeface="Lombardina Initial Two" panose="02000400000000000000" pitchFamily="2" charset="0"/>
            </a:endParaRPr>
          </a:p>
        </p:txBody>
      </p:sp>
      <p:pic>
        <p:nvPicPr>
          <p:cNvPr id="3076" name="Picture 4" descr="C:\Users\Таня\Desktop\сказки пушкина\из какой сказки\о рыбаке и рыбке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8" y="1124744"/>
            <a:ext cx="1185019" cy="1855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Таня\Desktop\сказки пушкина\из какой сказки\о царе салтане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020" y="1147576"/>
            <a:ext cx="1195757" cy="188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Таня\Desktop\сказки пушкина\из какой сказки\сказка о золотом петушке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70" y="1139580"/>
            <a:ext cx="1256971" cy="189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Таня\Desktop\сказки пушкина\из какой сказки\сказка о мертвой царевне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372" y="1110458"/>
            <a:ext cx="1231080" cy="188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C:\Users\Таня\Desktop\сказки пушкина\из какой сказки\яблоко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981" y="3846041"/>
            <a:ext cx="2224865" cy="2638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ятиугольник 21">
            <a:hlinkClick r:id="rId11" action="ppaction://hlinksldjump"/>
          </p:cNvPr>
          <p:cNvSpPr/>
          <p:nvPr/>
        </p:nvSpPr>
        <p:spPr>
          <a:xfrm>
            <a:off x="8100392" y="6404631"/>
            <a:ext cx="864096" cy="288032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11" action="ppaction://hlinksldjump"/>
              </a:rPr>
              <a:t>Далее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6237312"/>
            <a:ext cx="864096" cy="4553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12" action="ppaction://hlinksldjump"/>
              </a:rPr>
              <a:t>Меню</a:t>
            </a:r>
            <a:endParaRPr lang="ru-RU" dirty="0"/>
          </a:p>
        </p:txBody>
      </p:sp>
      <p:sp>
        <p:nvSpPr>
          <p:cNvPr id="20" name="Пятно 1 19"/>
          <p:cNvSpPr/>
          <p:nvPr/>
        </p:nvSpPr>
        <p:spPr>
          <a:xfrm>
            <a:off x="222271" y="2994763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ятно 1 20"/>
          <p:cNvSpPr/>
          <p:nvPr/>
        </p:nvSpPr>
        <p:spPr>
          <a:xfrm>
            <a:off x="3360666" y="2980479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ятно 1 22"/>
          <p:cNvSpPr/>
          <p:nvPr/>
        </p:nvSpPr>
        <p:spPr>
          <a:xfrm>
            <a:off x="1824709" y="2994763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ятно 1 23"/>
          <p:cNvSpPr/>
          <p:nvPr/>
        </p:nvSpPr>
        <p:spPr>
          <a:xfrm>
            <a:off x="4987652" y="2994763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Умножение 24"/>
          <p:cNvSpPr/>
          <p:nvPr/>
        </p:nvSpPr>
        <p:spPr>
          <a:xfrm>
            <a:off x="2038075" y="3186439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множение 25"/>
          <p:cNvSpPr/>
          <p:nvPr/>
        </p:nvSpPr>
        <p:spPr>
          <a:xfrm>
            <a:off x="405681" y="3172155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множение 26"/>
          <p:cNvSpPr/>
          <p:nvPr/>
        </p:nvSpPr>
        <p:spPr>
          <a:xfrm>
            <a:off x="5201019" y="3184175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люс 27"/>
          <p:cNvSpPr/>
          <p:nvPr/>
        </p:nvSpPr>
        <p:spPr>
          <a:xfrm>
            <a:off x="3563888" y="3186439"/>
            <a:ext cx="432048" cy="34735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091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orjestvennyie-fanfaryi-2468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04 0.15879 L -0.05504 0.33726 C -0.05504 0.41713 -0.02917 0.51574 -0.00781 0.51574 L 0.03941 0.51574 " pathEditMode="relative" rAng="0" ptsTypes="FfFF">
                                      <p:cBhvr>
                                        <p:cTn id="48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2" y="1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</p:childTnLst>
        </p:cTn>
      </p:par>
    </p:tnLst>
    <p:bldLst>
      <p:bldP spid="4" grpId="0"/>
      <p:bldP spid="25" grpId="0" animBg="1"/>
      <p:bldP spid="26" grpId="0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Таня\Desktop\сказки пушкина\фон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144" y="1"/>
            <a:ext cx="9196144" cy="687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1516" y="25897"/>
            <a:ext cx="60211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bg1"/>
                </a:solidFill>
                <a:latin typeface="Lombardina Initial Two" panose="02000400000000000000" pitchFamily="2" charset="0"/>
              </a:rPr>
              <a:t>Угадай из какой сказки</a:t>
            </a:r>
            <a:endParaRPr lang="ru-RU" sz="5400" dirty="0">
              <a:solidFill>
                <a:schemeClr val="bg1"/>
              </a:solidFill>
              <a:latin typeface="Lombardina Initial Two" panose="02000400000000000000" pitchFamily="2" charset="0"/>
            </a:endParaRPr>
          </a:p>
        </p:txBody>
      </p:sp>
      <p:pic>
        <p:nvPicPr>
          <p:cNvPr id="3076" name="Picture 4" descr="C:\Users\Таня\Desktop\сказки пушкина\из какой сказки\о рыбаке и рыбке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8" y="1124744"/>
            <a:ext cx="1185019" cy="1855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Таня\Desktop\сказки пушкина\из какой сказки\о царе салтане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21491"/>
            <a:ext cx="1195757" cy="188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Таня\Desktop\сказки пушкина\из какой сказки\сказка о золотом петушке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470" y="1139580"/>
            <a:ext cx="1256971" cy="189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Таня\Desktop\сказки пушкина\из какой сказки\сказка о мертвой царевне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848" y="1147576"/>
            <a:ext cx="1231080" cy="188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https://img-fotki.yandex.ru/get/6410/16969765.50/0_69197_fe386da9_orig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325186"/>
            <a:ext cx="2376264" cy="334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ятиугольник 21"/>
          <p:cNvSpPr/>
          <p:nvPr/>
        </p:nvSpPr>
        <p:spPr>
          <a:xfrm>
            <a:off x="8100392" y="6404631"/>
            <a:ext cx="864096" cy="288032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11" action="ppaction://hlinksldjump"/>
              </a:rPr>
              <a:t>Далее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6237312"/>
            <a:ext cx="864096" cy="4553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12" action="ppaction://hlinksldjump"/>
              </a:rPr>
              <a:t>Меню</a:t>
            </a:r>
            <a:endParaRPr lang="ru-RU" dirty="0"/>
          </a:p>
        </p:txBody>
      </p:sp>
      <p:sp>
        <p:nvSpPr>
          <p:cNvPr id="20" name="Пятно 1 19"/>
          <p:cNvSpPr/>
          <p:nvPr/>
        </p:nvSpPr>
        <p:spPr>
          <a:xfrm>
            <a:off x="222271" y="2994763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ятно 1 20"/>
          <p:cNvSpPr/>
          <p:nvPr/>
        </p:nvSpPr>
        <p:spPr>
          <a:xfrm>
            <a:off x="5182680" y="3024836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ятно 1 22"/>
          <p:cNvSpPr/>
          <p:nvPr/>
        </p:nvSpPr>
        <p:spPr>
          <a:xfrm>
            <a:off x="3511142" y="2994763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ятно 1 23"/>
          <p:cNvSpPr/>
          <p:nvPr/>
        </p:nvSpPr>
        <p:spPr>
          <a:xfrm>
            <a:off x="1824709" y="3066596"/>
            <a:ext cx="838491" cy="831638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Умножение 24"/>
          <p:cNvSpPr/>
          <p:nvPr/>
        </p:nvSpPr>
        <p:spPr>
          <a:xfrm>
            <a:off x="3724509" y="3186439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множение 25"/>
          <p:cNvSpPr/>
          <p:nvPr/>
        </p:nvSpPr>
        <p:spPr>
          <a:xfrm>
            <a:off x="2038076" y="3211400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множение 26"/>
          <p:cNvSpPr/>
          <p:nvPr/>
        </p:nvSpPr>
        <p:spPr>
          <a:xfrm>
            <a:off x="5396047" y="3193195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люс 27"/>
          <p:cNvSpPr/>
          <p:nvPr/>
        </p:nvSpPr>
        <p:spPr>
          <a:xfrm>
            <a:off x="425493" y="3241558"/>
            <a:ext cx="432048" cy="34735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091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orjestvennyie-fanfaryi-2468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72 0.12708 L 0.05972 0.31597 C 0.05972 0.40069 0.12864 0.50509 0.18472 0.50509 L 0.30972 0.50509 " pathEditMode="relative" rAng="0" ptsTypes="FfFF">
                                      <p:cBhvr>
                                        <p:cTn id="3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</p:childTnLst>
        </p:cTn>
      </p:par>
    </p:tnLst>
    <p:bldLst>
      <p:bldP spid="4" grpId="0"/>
      <p:bldP spid="25" grpId="0" animBg="1"/>
      <p:bldP spid="26" grpId="0" animBg="1"/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Таня\Desktop\сказки пушкина\фон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144" y="1"/>
            <a:ext cx="9196144" cy="687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ятиугольник 4"/>
          <p:cNvSpPr/>
          <p:nvPr/>
        </p:nvSpPr>
        <p:spPr>
          <a:xfrm>
            <a:off x="8028384" y="6381328"/>
            <a:ext cx="864096" cy="288032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6" action="ppaction://hlinksldjump"/>
              </a:rPr>
              <a:t>Далее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6237312"/>
            <a:ext cx="864096" cy="4553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7" action="ppaction://hlinksldjump"/>
              </a:rPr>
              <a:t>Меню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9346" y="0"/>
            <a:ext cx="28809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chemeClr val="bg1"/>
                </a:solidFill>
                <a:latin typeface="Lombardina Initial Two" panose="02000400000000000000" pitchFamily="2" charset="0"/>
              </a:rPr>
              <a:t>Кто лишний</a:t>
            </a:r>
            <a:endParaRPr lang="ru-RU" sz="5400" dirty="0">
              <a:solidFill>
                <a:schemeClr val="bg1"/>
              </a:solidFill>
              <a:latin typeface="Lombardina Initial Two" panose="02000400000000000000" pitchFamily="2" charset="0"/>
            </a:endParaRPr>
          </a:p>
        </p:txBody>
      </p:sp>
      <p:pic>
        <p:nvPicPr>
          <p:cNvPr id="6148" name="Picture 4" descr="https://illustrators.ru/uploads/illustration/image/1184521/%D0%92%D1%81%D0%B5_%D1%80%D0%B0%D0%B2%D0%BD%D1%8B_%D0%BA%D0%B0%D0%BA_%D0%BD%D0%B0_%D0%BF%D0%BE%D0%B4%D0%B1%D0%BE%D1%80__%D1%81_%D0%BD%D0%B8%D0%BC%D0%B8_%D0%B4%D1%8F%D0%B4%D1%8C%D0%BA%D0%B0_%D0%A7%D0%B5%D1%80%D0%BD%D0%BE%D0%BC%D0%BE%D1%80._%D0%B1%D1%83%D0%BC.__%D0%B3%D1%83%D0%B0%D1%88%D1%8C__%D0%A1%D0%BA%D0%B0%D0%B7%D0%BA%D0%B0_%D0%BE_%D1%86%D0%B0%D1%80%D0%B5_%D0%A1%D0%B0%D0%BB%D1%82%D0%B0%D0%BD%D0%B5_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748" y="2098107"/>
            <a:ext cx="2146300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Кошки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776" y="1759992"/>
            <a:ext cx="2044758" cy="206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собаки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106" y="1729015"/>
            <a:ext cx="1473500" cy="209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C:\Users\Таня\Desktop\сказки пушкина\кто лишний\царевна лебедь кто лишний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090" y="3825404"/>
            <a:ext cx="1668316" cy="215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C:\Users\Таня\Desktop\сказки пушкина\кто лишний\шамаханская царица кто лишний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704" y="3825404"/>
            <a:ext cx="1579352" cy="215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2616165" y="1377485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520236" y="6056932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3096755" y="6056932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588642" y="1147564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4932040" y="1116587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люс 26"/>
          <p:cNvSpPr/>
          <p:nvPr/>
        </p:nvSpPr>
        <p:spPr>
          <a:xfrm>
            <a:off x="5010114" y="1280102"/>
            <a:ext cx="432048" cy="34735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Умножение 27"/>
          <p:cNvSpPr/>
          <p:nvPr/>
        </p:nvSpPr>
        <p:spPr>
          <a:xfrm>
            <a:off x="5620501" y="6157185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Умножение 28"/>
          <p:cNvSpPr/>
          <p:nvPr/>
        </p:nvSpPr>
        <p:spPr>
          <a:xfrm>
            <a:off x="6676861" y="1259046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Умножение 29"/>
          <p:cNvSpPr/>
          <p:nvPr/>
        </p:nvSpPr>
        <p:spPr>
          <a:xfrm>
            <a:off x="3184974" y="6157185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Умножение 30"/>
          <p:cNvSpPr/>
          <p:nvPr/>
        </p:nvSpPr>
        <p:spPr>
          <a:xfrm>
            <a:off x="2704384" y="1467248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004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orjestvennyie-fanfaryi-2468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6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6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5"/>
                  </p:tgtEl>
                </p:cond>
              </p:nextCondLst>
            </p:seq>
          </p:childTnLst>
        </p:cTn>
      </p:par>
    </p:tnLst>
    <p:bldLst>
      <p:bldP spid="7" grpId="0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Таня\Desktop\сказки пушкина\фон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144" y="1"/>
            <a:ext cx="9196144" cy="687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ятиугольник 4"/>
          <p:cNvSpPr/>
          <p:nvPr/>
        </p:nvSpPr>
        <p:spPr>
          <a:xfrm>
            <a:off x="8028384" y="6381328"/>
            <a:ext cx="864096" cy="288032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6" action="ppaction://hlinksldjump"/>
              </a:rPr>
              <a:t>Далее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6237312"/>
            <a:ext cx="864096" cy="4553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7" action="ppaction://hlinksldjump"/>
              </a:rPr>
              <a:t>Меню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63688" y="38620"/>
            <a:ext cx="5904656" cy="224676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 кого эти строки</a:t>
            </a: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«Шевельнется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 встрепенется, </a:t>
            </a:r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 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той сторонке обернется </a:t>
            </a:r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 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кричит: «</a:t>
            </a:r>
            <a:r>
              <a:rPr lang="ru-RU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Кири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-ку-ку. </a:t>
            </a:r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Царствуй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лежа на боку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!»»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21" name="Picture 1" descr="C:\Users\Таня\Desktop\сказки пушкина\про кого эти строки\белочка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420887"/>
            <a:ext cx="1440160" cy="203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8" descr="https://img-fotki.yandex.ru/get/6410/16969765.50/0_69197_fe386da9_ori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420887"/>
            <a:ext cx="1448875" cy="203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Таня\Desktop\сказки пушкина\про кого эти строки\золотой петушок.jpe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237" y="4581128"/>
            <a:ext cx="2815381" cy="2111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Овал 14"/>
          <p:cNvSpPr/>
          <p:nvPr/>
        </p:nvSpPr>
        <p:spPr>
          <a:xfrm>
            <a:off x="6441599" y="4282213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180369" y="4588427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251829" y="3845372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люс 13"/>
          <p:cNvSpPr/>
          <p:nvPr/>
        </p:nvSpPr>
        <p:spPr>
          <a:xfrm>
            <a:off x="4329904" y="3935810"/>
            <a:ext cx="432048" cy="43155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множение 17"/>
          <p:cNvSpPr/>
          <p:nvPr/>
        </p:nvSpPr>
        <p:spPr>
          <a:xfrm>
            <a:off x="2268588" y="4670498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множение 18"/>
          <p:cNvSpPr/>
          <p:nvPr/>
        </p:nvSpPr>
        <p:spPr>
          <a:xfrm>
            <a:off x="6529818" y="4364284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865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orjestvennyie-fanfaryi-2468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</p:childTnLst>
        </p:cTn>
      </p:par>
    </p:tnLst>
    <p:bldLst>
      <p:bldP spid="4" grpId="0"/>
      <p:bldP spid="14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Таня\Desktop\сказки пушкина\фон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144" y="1"/>
            <a:ext cx="9196144" cy="687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ятиугольник 4">
            <a:hlinkClick r:id="rId6" action="ppaction://hlinksldjump"/>
          </p:cNvPr>
          <p:cNvSpPr/>
          <p:nvPr/>
        </p:nvSpPr>
        <p:spPr>
          <a:xfrm>
            <a:off x="8028384" y="6381328"/>
            <a:ext cx="864096" cy="288032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6237312"/>
            <a:ext cx="864096" cy="4553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7" action="ppaction://hlinksldjump"/>
              </a:rPr>
              <a:t>Меню</a:t>
            </a:r>
            <a:endParaRPr lang="ru-RU" dirty="0"/>
          </a:p>
        </p:txBody>
      </p:sp>
      <p:pic>
        <p:nvPicPr>
          <p:cNvPr id="4097" name="Picture 1" descr="C:\Users\Таня\Desktop\сказки пушкина\найди лишнюю сказку\зол петушок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035" y="4303078"/>
            <a:ext cx="1800200" cy="240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9346" y="0"/>
            <a:ext cx="44951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chemeClr val="bg1"/>
                </a:solidFill>
                <a:latin typeface="Lombardina Initial Two" panose="02000400000000000000" pitchFamily="2" charset="0"/>
              </a:rPr>
              <a:t>Найди лишнюю сказку</a:t>
            </a:r>
            <a:endParaRPr lang="ru-RU" sz="5400" dirty="0">
              <a:solidFill>
                <a:schemeClr val="bg1"/>
              </a:solidFill>
              <a:latin typeface="Lombardina Initial Two" panose="02000400000000000000" pitchFamily="2" charset="0"/>
            </a:endParaRPr>
          </a:p>
        </p:txBody>
      </p:sp>
      <p:pic>
        <p:nvPicPr>
          <p:cNvPr id="4098" name="Picture 2" descr="C:\Users\Таня\Desktop\сказки пушкина\найди лишнюю сказку\маша и медведь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772" y="2564057"/>
            <a:ext cx="2818581" cy="1879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Таня\Desktop\сказки пушкина\найди лишнюю сказку\мертвая царевна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281658"/>
            <a:ext cx="1713228" cy="244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Таня\Desktop\сказки пушкина\найди лишнюю сказку\зол рыбка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10834"/>
            <a:ext cx="235267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Таня\Desktop\сказки пушкина\найди лишнюю сказку\царь салтан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810834"/>
            <a:ext cx="2449763" cy="1868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Овал 20"/>
          <p:cNvSpPr/>
          <p:nvPr/>
        </p:nvSpPr>
        <p:spPr>
          <a:xfrm>
            <a:off x="4188964" y="1744993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397146" y="5372536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3073772" y="5373216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655758" y="2774720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666661" y="2753988"/>
            <a:ext cx="588196" cy="6124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люс 19"/>
          <p:cNvSpPr/>
          <p:nvPr/>
        </p:nvSpPr>
        <p:spPr>
          <a:xfrm>
            <a:off x="4267038" y="1924447"/>
            <a:ext cx="432048" cy="34735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множение 25"/>
          <p:cNvSpPr/>
          <p:nvPr/>
        </p:nvSpPr>
        <p:spPr>
          <a:xfrm>
            <a:off x="1743977" y="2836059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множение 26"/>
          <p:cNvSpPr/>
          <p:nvPr/>
        </p:nvSpPr>
        <p:spPr>
          <a:xfrm>
            <a:off x="3161991" y="5455287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Умножение 27"/>
          <p:cNvSpPr/>
          <p:nvPr/>
        </p:nvSpPr>
        <p:spPr>
          <a:xfrm>
            <a:off x="5485365" y="5455287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Умножение 28"/>
          <p:cNvSpPr/>
          <p:nvPr/>
        </p:nvSpPr>
        <p:spPr>
          <a:xfrm>
            <a:off x="6781299" y="2836059"/>
            <a:ext cx="411757" cy="4482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618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orjestvennyie-fanfaryi-2468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0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-nevernogo-otveta-s-oshibkoy-dlya-prezentaci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</p:childTnLst>
        </p:cTn>
      </p:par>
    </p:tnLst>
    <p:bldLst>
      <p:bldP spid="9" grpId="0"/>
      <p:bldP spid="20" grpId="0" animBg="1"/>
      <p:bldP spid="26" grpId="0" animBg="1"/>
      <p:bldP spid="27" grpId="0" animBg="1"/>
      <p:bldP spid="28" grpId="0" animBg="1"/>
      <p:bldP spid="2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104</Words>
  <Application>Microsoft Office PowerPoint</Application>
  <PresentationFormat>Экран (4:3)</PresentationFormat>
  <Paragraphs>42</Paragraphs>
  <Slides>11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Таня</dc:creator>
  <cp:lastModifiedBy>Таня</cp:lastModifiedBy>
  <cp:revision>33</cp:revision>
  <dcterms:created xsi:type="dcterms:W3CDTF">2022-11-13T12:46:17Z</dcterms:created>
  <dcterms:modified xsi:type="dcterms:W3CDTF">2022-11-13T19:04:43Z</dcterms:modified>
</cp:coreProperties>
</file>