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3" d="100"/>
          <a:sy n="63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89DF-A8B2-40F6-B647-E742F25EE9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DAA3-349A-4C54-822C-1811048B3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3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slide" Target="slide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audio" Target="../media/audio2.wav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audio" Target="../media/audio2.wav"/><Relationship Id="rId15" Type="http://schemas.openxmlformats.org/officeDocument/2006/relationships/image" Target="../media/image10.jpeg"/><Relationship Id="rId10" Type="http://schemas.openxmlformats.org/officeDocument/2006/relationships/slide" Target="slide4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5.xml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Таня\Desktop\сказки пушкина\начало и конец\Сказки пушки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17" y="116632"/>
            <a:ext cx="8110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По Сказкам Пушкина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1368" y="5773162"/>
            <a:ext cx="70226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Сделала: воспитатель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Еранкина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М.Ф.</a:t>
            </a:r>
          </a:p>
        </p:txBody>
      </p:sp>
      <p:pic>
        <p:nvPicPr>
          <p:cNvPr id="6" name="начал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6441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0">
        <p:cut/>
      </p:transition>
    </mc:Choice>
    <mc:Fallback xmlns="">
      <p:transition advTm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torjestvennyie-fanfaryi-2468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346" y="0"/>
            <a:ext cx="8667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Что было разбито в сказке о рыбаке и рыбке</a:t>
            </a:r>
          </a:p>
        </p:txBody>
      </p:sp>
      <p:pic>
        <p:nvPicPr>
          <p:cNvPr id="11270" name="Picture 6" descr="http://img-fotki.yandex.ru/get/9358/16969765.17f/0_7c2b1_bea74cb3_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96" y="949761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зеркал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28" y="1576898"/>
            <a:ext cx="332809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Таня\Desktop\сказки пушкина\корыто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4284663"/>
            <a:ext cx="41910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ятиугольник 11">
            <a:hlinkClick r:id="rId12" action="ppaction://hlinksldjump"/>
          </p:cNvPr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2" action="ppaction://hlinksldjump"/>
              </a:rPr>
              <a:t>Далее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rId13" action="ppaction://hlinksldjump"/>
          </p:cNvPr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Меню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33465" y="616239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80257" y="2755999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66679" y="281797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4411539" y="6294930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множение 21"/>
          <p:cNvSpPr/>
          <p:nvPr/>
        </p:nvSpPr>
        <p:spPr>
          <a:xfrm>
            <a:off x="1069402" y="290004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множение 22"/>
          <p:cNvSpPr/>
          <p:nvPr/>
        </p:nvSpPr>
        <p:spPr>
          <a:xfrm>
            <a:off x="6168476" y="285048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начало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C:\Users\Таня\Desktop\сказки пушкина\конец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8342348" cy="39703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Цель: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систематизировать и обобщить знания детей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о творчестве А.С. Пушкина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Правила игры.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Нужно найти верный вариант ответа.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Если вы ответите верно,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lavianskiy" panose="040B7200000000000000" pitchFamily="82" charset="0"/>
              </a:rPr>
              <a:t> то прозвучит звук победы.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lavianskiy" panose="040B7200000000000000" pitchFamily="82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7812360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4" action="ppaction://hlinksldjump"/>
              </a:rPr>
              <a:t>Старт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uk-nevernogo-otveta-s-oshibkoy-dlya-prezentaci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6717" y="1747811"/>
            <a:ext cx="609600" cy="609600"/>
          </a:xfrm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</a:p>
        </p:txBody>
      </p:sp>
      <p:pic>
        <p:nvPicPr>
          <p:cNvPr id="3093" name="Picture 21" descr="C:\Users\Таня\Downloads\01012022_лебедь (1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03" y="3863519"/>
            <a:ext cx="3401816" cy="26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/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0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1" action="ppaction://hlinksldjump"/>
              </a:rPr>
              <a:t>Меню</a:t>
            </a:r>
            <a:endParaRPr lang="ru-RU" dirty="0"/>
          </a:p>
        </p:txBody>
      </p:sp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31137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47576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но 1 7"/>
          <p:cNvSpPr/>
          <p:nvPr/>
        </p:nvSpPr>
        <p:spPr>
          <a:xfrm>
            <a:off x="395535" y="3031881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/>
          <p:cNvSpPr/>
          <p:nvPr/>
        </p:nvSpPr>
        <p:spPr>
          <a:xfrm>
            <a:off x="1919918" y="3031881"/>
            <a:ext cx="779873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3606352" y="3004463"/>
            <a:ext cx="821632" cy="859056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1 33"/>
          <p:cNvSpPr/>
          <p:nvPr/>
        </p:nvSpPr>
        <p:spPr>
          <a:xfrm>
            <a:off x="5205882" y="3045242"/>
            <a:ext cx="806278" cy="81827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люс 35"/>
          <p:cNvSpPr/>
          <p:nvPr/>
        </p:nvSpPr>
        <p:spPr>
          <a:xfrm>
            <a:off x="5392997" y="3241558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множение 9"/>
          <p:cNvSpPr/>
          <p:nvPr/>
        </p:nvSpPr>
        <p:spPr>
          <a:xfrm>
            <a:off x="3811289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множение 37"/>
          <p:cNvSpPr/>
          <p:nvPr/>
        </p:nvSpPr>
        <p:spPr>
          <a:xfrm>
            <a:off x="2103975" y="322355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множение 38"/>
          <p:cNvSpPr/>
          <p:nvPr/>
        </p:nvSpPr>
        <p:spPr>
          <a:xfrm>
            <a:off x="611560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7 0.09028 L 0.13941 0.09028 C 0.17118 0.09028 0.21024 0.18588 0.21024 0.26343 L 0.21024 0.43681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10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5895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10458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Таня\Desktop\сказки пушкина\из какой сказки\шатер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47" y="3517795"/>
            <a:ext cx="3152093" cy="33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>
            <a:hlinkClick r:id="rId11" action="ppaction://hlinksldjump"/>
          </p:cNvPr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1824709" y="296337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511142" y="2920862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5182680" y="3031881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405681" y="319109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5396047" y="321140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3724509" y="311253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2027930" y="3213473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13287 L -0.02882 0.32708 C -0.02882 0.41389 0.04011 0.52129 0.09618 0.52129 L 0.22118 0.52129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"/>
            <a:ext cx="4639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20" y="1147576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72" y="1110458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Таня\Desktop\сказки пушкина\из какой сказки\яблоко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1" y="3846041"/>
            <a:ext cx="2224865" cy="263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>
            <a:hlinkClick r:id="rId11" action="ppaction://hlinksldjump"/>
          </p:cNvPr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3360666" y="2980479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1824709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4987652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2038075" y="318643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405681" y="317215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5201019" y="318417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3563888" y="3186439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15879 L -0.05504 0.33726 C -0.05504 0.41713 -0.02917 0.51574 -0.00781 0.51574 L 0.03941 0.51574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516" y="25897"/>
            <a:ext cx="602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Угадай из какой сказки</a:t>
            </a:r>
          </a:p>
        </p:txBody>
      </p:sp>
      <p:pic>
        <p:nvPicPr>
          <p:cNvPr id="3076" name="Picture 4" descr="C:\Users\Таня\Desktop\сказки пушкина\из какой сказки\о рыбаке и рыбке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" y="1124744"/>
            <a:ext cx="1185019" cy="18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Таня\Desktop\сказки пушкина\из какой сказки\о царе салтан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1491"/>
            <a:ext cx="1195757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Таня\Desktop\сказки пушкина\из какой сказки\сказка о золотом петушк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70" y="1139580"/>
            <a:ext cx="1256971" cy="189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Таня\Desktop\сказки пушкина\из какой сказки\сказка о мертвой царевне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48" y="1147576"/>
            <a:ext cx="1231080" cy="18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img-fotki.yandex.ru/get/6410/16969765.50/0_69197_fe386da9_ori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5186"/>
            <a:ext cx="2376264" cy="33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ятиугольник 21"/>
          <p:cNvSpPr/>
          <p:nvPr/>
        </p:nvSpPr>
        <p:spPr>
          <a:xfrm>
            <a:off x="8100392" y="6404631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12" action="ppaction://hlinksldjump"/>
              </a:rPr>
              <a:t>Меню</a:t>
            </a:r>
            <a:endParaRPr lang="ru-RU" dirty="0"/>
          </a:p>
        </p:txBody>
      </p:sp>
      <p:sp>
        <p:nvSpPr>
          <p:cNvPr id="20" name="Пятно 1 19"/>
          <p:cNvSpPr/>
          <p:nvPr/>
        </p:nvSpPr>
        <p:spPr>
          <a:xfrm>
            <a:off x="222271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но 1 20"/>
          <p:cNvSpPr/>
          <p:nvPr/>
        </p:nvSpPr>
        <p:spPr>
          <a:xfrm>
            <a:off x="5182680" y="3024836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3511142" y="2994763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но 1 23"/>
          <p:cNvSpPr/>
          <p:nvPr/>
        </p:nvSpPr>
        <p:spPr>
          <a:xfrm>
            <a:off x="1824709" y="3066596"/>
            <a:ext cx="838491" cy="83163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/>
          <p:cNvSpPr/>
          <p:nvPr/>
        </p:nvSpPr>
        <p:spPr>
          <a:xfrm>
            <a:off x="3724509" y="318643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2038076" y="3211400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5396047" y="319319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425493" y="3241558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0.12708 L 0.05972 0.31597 C 0.05972 0.40069 0.12864 0.50509 0.18472 0.50509 L 0.30972 0.50509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6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7" action="ppaction://hlinksldjump"/>
              </a:rPr>
              <a:t>Меню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46" y="0"/>
            <a:ext cx="288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Кто лишний</a:t>
            </a:r>
          </a:p>
        </p:txBody>
      </p:sp>
      <p:pic>
        <p:nvPicPr>
          <p:cNvPr id="6148" name="Picture 4" descr="https://illustrators.ru/uploads/illustration/image/1184521/%D0%92%D1%81%D0%B5_%D1%80%D0%B0%D0%B2%D0%BD%D1%8B_%D0%BA%D0%B0%D0%BA_%D0%BD%D0%B0_%D0%BF%D0%BE%D0%B4%D0%B1%D0%BE%D1%80__%D1%81_%D0%BD%D0%B8%D0%BC%D0%B8_%D0%B4%D1%8F%D0%B4%D1%8C%D0%BA%D0%B0_%D0%A7%D0%B5%D1%80%D0%BD%D0%BE%D0%BC%D0%BE%D1%80._%D0%B1%D1%83%D0%BC.__%D0%B3%D1%83%D0%B0%D1%88%D1%8C__%D0%A1%D0%BA%D0%B0%D0%B7%D0%BA%D0%B0_%D0%BE_%D1%86%D0%B0%D1%80%D0%B5_%D0%A1%D0%B0%D0%BB%D1%82%D0%B0%D0%BD%D0%B5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48" y="2098107"/>
            <a:ext cx="21463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ошк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76" y="1759992"/>
            <a:ext cx="2044758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соба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06" y="1729015"/>
            <a:ext cx="1473500" cy="20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Таня\Desktop\сказки пушкина\кто лишний\царевна лебедь кто лишний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0" y="3825404"/>
            <a:ext cx="1668316" cy="21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Таня\Desktop\сказки пушкина\кто лишний\шамаханская царица кто лишний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04" y="3825404"/>
            <a:ext cx="1579352" cy="21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616165" y="1377485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20236" y="605693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96755" y="605693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588642" y="1147564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932040" y="1116587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/>
          <p:cNvSpPr/>
          <p:nvPr/>
        </p:nvSpPr>
        <p:spPr>
          <a:xfrm>
            <a:off x="5010114" y="1280102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5620501" y="615718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>
            <a:off x="6676861" y="1259046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3184974" y="6157185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множение 30"/>
          <p:cNvSpPr/>
          <p:nvPr/>
        </p:nvSpPr>
        <p:spPr>
          <a:xfrm>
            <a:off x="2704384" y="146724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6" action="ppaction://hlinksldjump"/>
              </a:rPr>
              <a:t>Далее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7" action="ppaction://hlinksldjump"/>
              </a:rPr>
              <a:t>Меню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8620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кого эти строки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«Шевельнется, встрепенется,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той сторонке обернется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кричит: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-ку-ку. 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Царствуй, лежа на боку!»»</a:t>
            </a:r>
          </a:p>
        </p:txBody>
      </p:sp>
      <p:pic>
        <p:nvPicPr>
          <p:cNvPr id="5121" name="Picture 1" descr="C:\Users\Таня\Desktop\сказки пушкина\про кого эти строки\белочк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7"/>
            <a:ext cx="1440160" cy="2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img-fotki.yandex.ru/get/6410/16969765.50/0_69197_fe386da9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7"/>
            <a:ext cx="1448875" cy="20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ня\Desktop\сказки пушкина\про кого эти строки\золотой петушок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37" y="4581128"/>
            <a:ext cx="2815381" cy="21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441599" y="428221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80369" y="4588427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51829" y="3845372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4329904" y="3935810"/>
            <a:ext cx="432048" cy="4315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2268588" y="4670498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6529818" y="4364284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ня\Desktop\сказки пушкина\фо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4" y="1"/>
            <a:ext cx="9196144" cy="68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>
            <a:hlinkClick r:id="rId6" action="ppaction://hlinksldjump"/>
          </p:cNvPr>
          <p:cNvSpPr/>
          <p:nvPr/>
        </p:nvSpPr>
        <p:spPr>
          <a:xfrm>
            <a:off x="8028384" y="6381328"/>
            <a:ext cx="864096" cy="2880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Далее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6237312"/>
            <a:ext cx="864096" cy="4553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hlinkClick r:id="rId7" action="ppaction://hlinksldjump"/>
              </a:rPr>
              <a:t>Меню</a:t>
            </a:r>
            <a:endParaRPr lang="ru-RU" dirty="0"/>
          </a:p>
        </p:txBody>
      </p:sp>
      <p:pic>
        <p:nvPicPr>
          <p:cNvPr id="4097" name="Picture 1" descr="C:\Users\Таня\Desktop\сказки пушкина\найди лишнюю сказку\зол петушок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35" y="4303078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46" y="0"/>
            <a:ext cx="4495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Lombardina Initial Two" panose="02000400000000000000" pitchFamily="2" charset="0"/>
              </a:rPr>
              <a:t>Найди лишнюю сказку</a:t>
            </a:r>
          </a:p>
        </p:txBody>
      </p:sp>
      <p:pic>
        <p:nvPicPr>
          <p:cNvPr id="4098" name="Picture 2" descr="C:\Users\Таня\Desktop\сказки пушкина\найди лишнюю сказку\маша и медведь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772" y="2564057"/>
            <a:ext cx="2818581" cy="18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сказки пушкина\найди лишнюю сказку\мертвая царевн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81658"/>
            <a:ext cx="1713228" cy="24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esktop\сказки пушкина\найди лишнюю сказку\зол рыбка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10834"/>
            <a:ext cx="23526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ня\Desktop\сказки пушкина\найди лишнюю сказку\царь салтан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10834"/>
            <a:ext cx="2449763" cy="18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Овал 20"/>
          <p:cNvSpPr/>
          <p:nvPr/>
        </p:nvSpPr>
        <p:spPr>
          <a:xfrm>
            <a:off x="4188964" y="1744993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97146" y="5372536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3772" y="5373216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55758" y="2774720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666661" y="2753988"/>
            <a:ext cx="588196" cy="6124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4267038" y="1924447"/>
            <a:ext cx="432048" cy="34735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/>
          <p:cNvSpPr/>
          <p:nvPr/>
        </p:nvSpPr>
        <p:spPr>
          <a:xfrm>
            <a:off x="1743977" y="283605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множение 26"/>
          <p:cNvSpPr/>
          <p:nvPr/>
        </p:nvSpPr>
        <p:spPr>
          <a:xfrm>
            <a:off x="3161991" y="545528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множение 27"/>
          <p:cNvSpPr/>
          <p:nvPr/>
        </p:nvSpPr>
        <p:spPr>
          <a:xfrm>
            <a:off x="5485365" y="5455287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28"/>
          <p:cNvSpPr/>
          <p:nvPr/>
        </p:nvSpPr>
        <p:spPr>
          <a:xfrm>
            <a:off x="6781299" y="2836059"/>
            <a:ext cx="411757" cy="4482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rjestvennyie-fanfaryi-2468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vuk-nevernogo-otveta-s-oshibkoy-dlya-prezentaci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118</Words>
  <Application>Microsoft Office PowerPoint</Application>
  <PresentationFormat>Экран (4:3)</PresentationFormat>
  <Paragraphs>39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Lombardina Initial Two</vt:lpstr>
      <vt:lpstr>Slavianskiy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Anastasia_48@outlook.com</cp:lastModifiedBy>
  <cp:revision>34</cp:revision>
  <dcterms:created xsi:type="dcterms:W3CDTF">2022-11-13T12:46:17Z</dcterms:created>
  <dcterms:modified xsi:type="dcterms:W3CDTF">2025-10-31T09:41:12Z</dcterms:modified>
</cp:coreProperties>
</file>