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C71FA-6E99-452A-B4B6-F719EDD5509C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BE14-6480-41EC-B357-F65F3C079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3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1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6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9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0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2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2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7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6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3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7CFFE-E443-422B-AA55-B21D71DB351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A021EB-909F-4A63-AA92-4E6515123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9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8AFF3-900E-4137-B045-7477B3FED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96" y="2055264"/>
            <a:ext cx="7395182" cy="2747472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Традиции моей семьи. Изготовление национального блюда - баурсак</a:t>
            </a:r>
            <a:b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9C8F6D-120C-448C-A0C5-C16F62ADF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429" y="6138743"/>
            <a:ext cx="6010265" cy="828254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Воспитанник: Петунин Дамир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Петунина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E0687-9EB2-469A-B5FA-CBCDEEB1AA26}"/>
              </a:ext>
            </a:extLst>
          </p:cNvPr>
          <p:cNvSpPr txBox="1"/>
          <p:nvPr/>
        </p:nvSpPr>
        <p:spPr>
          <a:xfrm>
            <a:off x="1636451" y="186431"/>
            <a:ext cx="89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"Детский сад № 48"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BC975-A074-4040-AEF9-EE2382E7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16" y="2523744"/>
            <a:ext cx="4011168" cy="300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D542-033E-43B0-A187-9D0FE7A87A57}"/>
              </a:ext>
            </a:extLst>
          </p:cNvPr>
          <p:cNvSpPr txBox="1"/>
          <p:nvPr/>
        </p:nvSpPr>
        <p:spPr>
          <a:xfrm>
            <a:off x="1174294" y="1046416"/>
            <a:ext cx="9843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блюдо – очень легкое в приготовлении </a:t>
            </a:r>
          </a:p>
          <a:p>
            <a:pPr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считают, что это всего лишь хлеб</a:t>
            </a:r>
          </a:p>
          <a:p>
            <a:pPr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к хлебу у татарского народа отношение очень уважительное</a:t>
            </a:r>
          </a:p>
          <a:p>
            <a:pPr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название блюда в переводе означает «стремление к родству»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3D6F8-AFFE-4187-AC2F-CDA680071FD1}"/>
              </a:ext>
            </a:extLst>
          </p:cNvPr>
          <p:cNvSpPr txBox="1"/>
          <p:nvPr/>
        </p:nvSpPr>
        <p:spPr>
          <a:xfrm>
            <a:off x="1847088" y="5394960"/>
            <a:ext cx="872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Медовым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иропом полейте баурсаки, перемешайте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0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599A69-8892-4F01-B7B1-3C3E50C5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38" y="878889"/>
            <a:ext cx="9653723" cy="337236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 простоты старинной татарской кухни, подробное описание кулинарного чуда под названием Баурсак.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Баурсак  является украшением любого  торжества, используется во всех ритуалах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5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A30978-E9E4-4D59-911D-959BFB99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047728"/>
            <a:ext cx="9601196" cy="3318936"/>
          </a:xfrm>
        </p:spPr>
        <p:txBody>
          <a:bodyPr>
            <a:normAutofit fontScale="92500" lnSpcReduction="20000"/>
          </a:bodyPr>
          <a:lstStyle/>
          <a:p>
            <a:endParaRPr lang="ru-RU" sz="2000" b="1" dirty="0"/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народное татарское лакомство - баурсак.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традиций моей семьи; изготовление национального блюда – баурсак.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5BF7F0-146C-42D2-889B-7C3C918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553064"/>
            <a:ext cx="9911442" cy="5225943"/>
          </a:xfrm>
        </p:spPr>
        <p:txBody>
          <a:bodyPr>
            <a:normAutofit fontScale="40000" lnSpcReduction="20000"/>
          </a:bodyPr>
          <a:lstStyle/>
          <a:p>
            <a:pPr indent="0">
              <a:buNone/>
            </a:pP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5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Возникновение и появление баурсаков, как традиционного блюда  татар, связана с кочевым образом жизни их далёких предков, которым в походных условиях нужно было приготовить хлеб быстро и просто. Считается, что первоначально баурсаки готовили на открытом огне и на металлическом казане, внутрь которого наливали жир, получаемый от домашних  животных.</a:t>
            </a:r>
          </a:p>
          <a:p>
            <a:r>
              <a:rPr lang="ru-RU" sz="5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 настоящее время, а точнее, начиная с XIX века, жир был заменен на подсолнечное масло.</a:t>
            </a:r>
          </a:p>
          <a:p>
            <a:r>
              <a:rPr lang="ru-RU" sz="5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рецептура усложнилась, и в тесто стали добавлять такие компоненты, как яйца, сливочное масло, </a:t>
            </a:r>
            <a:r>
              <a:rPr lang="ru-RU" sz="56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caxap</a:t>
            </a:r>
            <a:r>
              <a:rPr lang="ru-RU" sz="5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соль</a:t>
            </a:r>
            <a:endParaRPr lang="ru-RU" sz="56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Баурсак - это одно из важных атрибутов татарской семейной традиции - чаепития. В наших семьях это не просто выпечка, а символ солнца и счастья. </a:t>
            </a:r>
          </a:p>
          <a:p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семье выпекают свои баурсаки по традиционным рецептам, а секреты изготовления передаются из поколения в поколение. </a:t>
            </a:r>
          </a:p>
          <a:p>
            <a:pPr indent="457200"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3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ADEDA-9EFC-4780-932A-B2466A0F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Рецепт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«Баурсак»</a:t>
            </a:r>
            <a:b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F869-0A8D-4D80-8DE5-491C39C6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Ингредиенты: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Яйцо куриное - 3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 пшеничная - 400 г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Масло растительное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Щепотка соли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691DE-6234-440F-A57A-8B2DE502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7" y="2456348"/>
            <a:ext cx="5516880" cy="334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060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99A0-68D1-4A8C-839B-22DA4C05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35" y="1576904"/>
            <a:ext cx="9601196" cy="1303867"/>
          </a:xfrm>
        </p:spPr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 теста потребуется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ECC9BE2-62AA-4251-9F7F-238E355B2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2685464"/>
            <a:ext cx="3419862" cy="227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C6075B-129E-4041-9EBB-E5BAE3B0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0" y="2685464"/>
            <a:ext cx="3493008" cy="217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9099E0-7875-44E9-B9E5-0C610BA3A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 b="4948"/>
          <a:stretch/>
        </p:blipFill>
        <p:spPr>
          <a:xfrm>
            <a:off x="8204719" y="2685464"/>
            <a:ext cx="3058156" cy="227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438C8A-4F55-47EF-ACD0-24753A610F8C}"/>
              </a:ext>
            </a:extLst>
          </p:cNvPr>
          <p:cNvSpPr txBox="1"/>
          <p:nvPr/>
        </p:nvSpPr>
        <p:spPr>
          <a:xfrm>
            <a:off x="821430" y="5312664"/>
            <a:ext cx="349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освободите яйца от скорлупы и отправьте их в глубокую посуду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B350C-C675-4B50-9E1D-024BB7AE45DF}"/>
              </a:ext>
            </a:extLst>
          </p:cNvPr>
          <p:cNvSpPr txBox="1"/>
          <p:nvPr/>
        </p:nvSpPr>
        <p:spPr>
          <a:xfrm>
            <a:off x="4668020" y="5435775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взбейте вместе с солью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411D5-ABA7-4E35-B1DE-F70B1FFA4885}"/>
              </a:ext>
            </a:extLst>
          </p:cNvPr>
          <p:cNvSpPr txBox="1"/>
          <p:nvPr/>
        </p:nvSpPr>
        <p:spPr>
          <a:xfrm>
            <a:off x="8549640" y="531266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просеивая муку, замесите плотноватое однородное тесто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9A2B81-0BE6-4035-A10A-64BBE50FA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2760974"/>
            <a:ext cx="3297936" cy="219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37BA36-1C94-4A14-958C-89330414B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79" y="2760974"/>
            <a:ext cx="3342896" cy="221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1E5B56-D590-409B-9AAB-33873AE2D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66" y="2760974"/>
            <a:ext cx="3357960" cy="217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5CC91F-6A06-4B20-BB8B-569007C38648}"/>
              </a:ext>
            </a:extLst>
          </p:cNvPr>
          <p:cNvSpPr txBox="1"/>
          <p:nvPr/>
        </p:nvSpPr>
        <p:spPr>
          <a:xfrm>
            <a:off x="1993392" y="1940825"/>
            <a:ext cx="843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его на несколько частей и раскатайте в жгутики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4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95C9D4-81A9-423C-8BBF-38CE37D7A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4" y="2573784"/>
            <a:ext cx="3352800" cy="22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497D80-0858-479F-8FD0-F4B4D0CF3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97" y="2573784"/>
            <a:ext cx="3273302" cy="22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889DC4-B909-44B8-BC33-EE80AB690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92" y="2633472"/>
            <a:ext cx="3109313" cy="219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5DAE2-9F2B-4F2F-A686-BAB8617B92C2}"/>
              </a:ext>
            </a:extLst>
          </p:cNvPr>
          <p:cNvSpPr txBox="1"/>
          <p:nvPr/>
        </p:nvSpPr>
        <p:spPr>
          <a:xfrm>
            <a:off x="1216152" y="2031985"/>
            <a:ext cx="748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жгут поделите на равномерные брусочки, длиной 1,5-2 см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3F55E-7B29-45F0-8F66-F9FDFB65DD5A}"/>
              </a:ext>
            </a:extLst>
          </p:cNvPr>
          <p:cNvSpPr txBox="1"/>
          <p:nvPr/>
        </p:nvSpPr>
        <p:spPr>
          <a:xfrm>
            <a:off x="8189620" y="2031985"/>
            <a:ext cx="336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Разогрейте масло в духовке  </a:t>
            </a:r>
          </a:p>
        </p:txBody>
      </p:sp>
    </p:spTree>
    <p:extLst>
      <p:ext uri="{BB962C8B-B14F-4D97-AF65-F5344CB8AC3E}">
        <p14:creationId xmlns:p14="http://schemas.microsoft.com/office/powerpoint/2010/main" val="7989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7B065B-BB57-4ABF-8AFD-5E23089B5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2601684"/>
            <a:ext cx="3535680" cy="235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6E770-2F71-4723-AEF4-2790E7EE6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0" r="6666"/>
          <a:stretch/>
        </p:blipFill>
        <p:spPr>
          <a:xfrm rot="5400000">
            <a:off x="4938583" y="2219961"/>
            <a:ext cx="2314834" cy="311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42E657-6DE3-42B2-BC25-E0E2B125B7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37067"/>
          <a:stretch/>
        </p:blipFill>
        <p:spPr>
          <a:xfrm>
            <a:off x="7793738" y="2601684"/>
            <a:ext cx="3507312" cy="2314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9E14DE-FC55-4F53-9551-B932E5ED2E57}"/>
              </a:ext>
            </a:extLst>
          </p:cNvPr>
          <p:cNvSpPr txBox="1"/>
          <p:nvPr/>
        </p:nvSpPr>
        <p:spPr>
          <a:xfrm>
            <a:off x="1146048" y="1554480"/>
            <a:ext cx="107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обжарьте баурсаки с достаточным количеством (чтобы пончики свободно плавали) прогретого растительного масла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357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Тема: Традиции моей семьи. Изготовление национального блюда - баурсак </vt:lpstr>
      <vt:lpstr>Презентация PowerPoint</vt:lpstr>
      <vt:lpstr>Презентация PowerPoint</vt:lpstr>
      <vt:lpstr>Презентация PowerPoint</vt:lpstr>
      <vt:lpstr>Рецепт «Баурсак» </vt:lpstr>
      <vt:lpstr>Для приготовления  теста потребуется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</dc:creator>
  <cp:lastModifiedBy>Дамир</cp:lastModifiedBy>
  <cp:revision>10</cp:revision>
  <dcterms:created xsi:type="dcterms:W3CDTF">2025-11-03T18:39:56Z</dcterms:created>
  <dcterms:modified xsi:type="dcterms:W3CDTF">2025-11-04T05:31:11Z</dcterms:modified>
</cp:coreProperties>
</file>