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96" y="2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0151AD-60A2-43C4-A420-4113F1BF95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EA3D370-1A7D-41F7-BDF8-1D9F5E31BD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532BD4-7569-4F02-B4EA-2950FD7E8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3F81C-2D6E-420F-9D58-77EA37337B0F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BDF462-DB72-4A12-BBA6-713906F99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6ECD81-58BA-4974-AA82-C8B66F725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CC16A-40FA-44B5-9CDC-43B0C3BF6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125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E50F0C-E06D-4DAA-92EB-A8BBFABD9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D748741-52A7-4D44-835E-A2DE832381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7B9228-0182-440D-8C43-FBF028963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3F81C-2D6E-420F-9D58-77EA37337B0F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596A5A-D424-42AE-A338-5D050A04D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1D5E19-E97B-469D-A017-A7251D0F4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CC16A-40FA-44B5-9CDC-43B0C3BF6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363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EC2D763-1341-4AE3-9B00-B2DCC1D49C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0AC57DA-FC8C-4BA8-B3D0-6654FCB81F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D190FE-22A5-4FD3-92DB-2041997D5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3F81C-2D6E-420F-9D58-77EA37337B0F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59C03A-26D1-41A7-BB52-426C33DDA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4EEBC8-1394-489A-94C7-06DFCB35D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CC16A-40FA-44B5-9CDC-43B0C3BF6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541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45E8B6-D93E-4F20-9BF9-9C156B1D3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9912BB-D526-457F-8E3F-B7865916C8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913D2E-3818-4677-B4D5-6D495D0C3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3F81C-2D6E-420F-9D58-77EA37337B0F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3A8A0E-70E0-405C-B872-5F98DDB6F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986CDF-1989-48F9-AD02-1FA5AD19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CC16A-40FA-44B5-9CDC-43B0C3BF6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82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9E84C3-D676-4459-A12B-0D0EBFF01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22E9D8-954E-4510-BC46-DDA56812F8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F58B04-A97B-4AB8-BE3E-B261DD2F1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3F81C-2D6E-420F-9D58-77EA37337B0F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F8CE42-A8F9-47AE-8E26-9BD7C157E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33E61C-7C9B-4C88-A0F9-6F0A7D6F3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CC16A-40FA-44B5-9CDC-43B0C3BF6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ADF6DF-EB7D-44B1-8228-FE7C64D15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56D03D-F519-423E-818B-DCF208E6E9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9DF5D7C-97CE-4AE3-92BC-4B09115C01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F163AA-E5AD-46C7-81A6-C2E54C049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3F81C-2D6E-420F-9D58-77EA37337B0F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440F5A2-6FB2-44D5-A20D-E6BC8532E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1A33BBE-AAC0-4B0B-93CE-E5E8E2A46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CC16A-40FA-44B5-9CDC-43B0C3BF6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305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7F9966-A569-4D41-BDA7-0C89409F0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438E9A2-9F1D-4082-8243-04E4F26722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FFD1E9F-C0D4-475A-A036-AA6AA63BA1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073DD7B-6FC4-4FCF-8CB2-4040038141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CFD7542-FF3A-401F-8D26-EC58436A16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FF432E8-61C8-4264-927E-B26C500AC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3F81C-2D6E-420F-9D58-77EA37337B0F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65DE0D1-1FC8-4520-B05C-812A35A80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5ACB0DB-E9CB-48C2-A5C4-87BD16217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CC16A-40FA-44B5-9CDC-43B0C3BF6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910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0A598F-56DD-41D7-954D-4A9FC1D4E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FB156B2-E3DD-42E8-9410-938DB18A7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3F81C-2D6E-420F-9D58-77EA37337B0F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4E6A7BA-146C-4465-B3E6-676F41D18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F48FB4-9197-40A3-B2BA-1F5B269EA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CC16A-40FA-44B5-9CDC-43B0C3BF6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658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576F679-2C25-4AB3-AEC2-E389B64D3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3F81C-2D6E-420F-9D58-77EA37337B0F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B8D792E-0EC7-4D03-A26B-2006289E6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E21B654-C3FC-4BAD-986D-C5F4AEE46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CC16A-40FA-44B5-9CDC-43B0C3BF6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06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D31A14-49CF-47F6-9D93-009365A8C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D16467-E827-4792-A7C3-A78E7267A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50ACEE-510E-4068-95B5-9C1CEB0A1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7A55B4F-E8E8-4275-887F-4BFD652B1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3F81C-2D6E-420F-9D58-77EA37337B0F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1797E75-C862-4A82-8147-43DA259D8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3908A46-195E-48E0-A6FD-B1EF0F1A1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CC16A-40FA-44B5-9CDC-43B0C3BF6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451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3BAEFC-A1C0-43EB-8AA7-9257F318A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9D3CEA1-F530-4FDA-8394-E2147CBC7E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D989AD9-CCFA-49A8-83BC-47A549B03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93A51B4-6006-4BAC-B263-DD6B9C6ED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3F81C-2D6E-420F-9D58-77EA37337B0F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26CE59F-AA6D-4C43-917E-4705DDD08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C07E108-604F-46A7-945C-B323AA98A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CC16A-40FA-44B5-9CDC-43B0C3BF6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560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3951CA-A670-4BE2-AD50-9883561CA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2623428-1C7E-4096-9B99-2A62A9BF8C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F22D5B-7BC1-4FBF-A4DD-33345BE770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3F81C-2D6E-420F-9D58-77EA37337B0F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1D4C1B-522B-47E4-8FF7-E859BDDA4F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426A07-ECF4-4201-BE59-9AD49FD7E4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CC16A-40FA-44B5-9CDC-43B0C3BF6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19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354E3B8A-B62C-4FB0-8FCA-E905EA113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16673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chemeClr val="accent2">
                    <a:lumMod val="75000"/>
                  </a:schemeClr>
                </a:solidFill>
              </a:rPr>
              <a:t>Национальное блюдо моей семьи</a:t>
            </a:r>
            <a:br>
              <a:rPr lang="ru-RU" sz="44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4400" b="1" dirty="0">
                <a:solidFill>
                  <a:schemeClr val="accent2">
                    <a:lumMod val="75000"/>
                  </a:schemeClr>
                </a:solidFill>
              </a:rPr>
              <a:t>«</a:t>
            </a:r>
            <a:r>
              <a:rPr lang="ru-RU" sz="4400" b="1" dirty="0" err="1">
                <a:solidFill>
                  <a:schemeClr val="accent2">
                    <a:lumMod val="75000"/>
                  </a:schemeClr>
                </a:solidFill>
              </a:rPr>
              <a:t>Подкогыльо</a:t>
            </a:r>
            <a:r>
              <a:rPr lang="ru-RU" sz="4400" b="1" dirty="0">
                <a:solidFill>
                  <a:schemeClr val="accent2">
                    <a:lumMod val="75000"/>
                  </a:schemeClr>
                </a:solidFill>
              </a:rPr>
              <a:t>»</a:t>
            </a:r>
            <a:endParaRPr lang="ru-RU" sz="4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3A7FA423-F456-43F6-AACD-6CA4FC0DC6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848061" y="298424"/>
            <a:ext cx="4065103" cy="6059195"/>
          </a:xfrm>
          <a:prstGeom prst="rect">
            <a:avLst/>
          </a:prstGeom>
        </p:spPr>
      </p:pic>
      <p:sp>
        <p:nvSpPr>
          <p:cNvPr id="9" name="Текст 8">
            <a:extLst>
              <a:ext uri="{FF2B5EF4-FFF2-40B4-BE49-F238E27FC236}">
                <a16:creationId xmlns:a16="http://schemas.microsoft.com/office/drawing/2014/main" id="{A88B8CED-1926-4DD6-8FDD-D659A3CBBF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528390"/>
            <a:ext cx="3932237" cy="2340597"/>
          </a:xfrm>
        </p:spPr>
        <p:txBody>
          <a:bodyPr>
            <a:normAutofit/>
          </a:bodyPr>
          <a:lstStyle/>
          <a:p>
            <a:pPr algn="ctr"/>
            <a:r>
              <a:rPr lang="ru-RU" sz="4400" dirty="0">
                <a:solidFill>
                  <a:schemeClr val="accent2">
                    <a:lumMod val="75000"/>
                  </a:schemeClr>
                </a:solidFill>
              </a:rPr>
              <a:t>«Такое можно кушать каждый день»</a:t>
            </a:r>
          </a:p>
        </p:txBody>
      </p:sp>
    </p:spTree>
    <p:extLst>
      <p:ext uri="{BB962C8B-B14F-4D97-AF65-F5344CB8AC3E}">
        <p14:creationId xmlns:p14="http://schemas.microsoft.com/office/powerpoint/2010/main" val="235178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7B24888-D97E-449E-8B17-FC7C25492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05249"/>
          </a:xfrm>
        </p:spPr>
        <p:txBody>
          <a:bodyPr>
            <a:normAutofit/>
          </a:bodyPr>
          <a:lstStyle/>
          <a:p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Подкогыльо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 (вареные пирожки) – это марийское национальное блюдо из пресного ржаного или пшеничного теста.</a:t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ru-RU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Начинки:</a:t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- мясо</a:t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- картофель</a:t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- грибы</a:t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- творог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3161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354E3B8A-B62C-4FB0-8FCA-E905EA113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437322"/>
            <a:ext cx="3932237" cy="2166730"/>
          </a:xfrm>
        </p:spPr>
        <p:txBody>
          <a:bodyPr>
            <a:noAutofit/>
          </a:bodyPr>
          <a:lstStyle/>
          <a:p>
            <a:pPr algn="ctr"/>
            <a:br>
              <a:rPr lang="ru-RU" sz="44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6000" b="1" dirty="0">
                <a:solidFill>
                  <a:schemeClr val="accent2">
                    <a:lumMod val="75000"/>
                  </a:schemeClr>
                </a:solidFill>
              </a:rPr>
              <a:t>Рецепт теста</a:t>
            </a:r>
            <a:endParaRPr lang="ru-RU" sz="6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88B8CED-1926-4DD6-8FDD-D659A3CBBF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528390"/>
            <a:ext cx="3932237" cy="234059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/>
              <a:t> </a:t>
            </a:r>
            <a:r>
              <a:rPr lang="ru-RU" sz="4000" dirty="0">
                <a:solidFill>
                  <a:schemeClr val="accent2">
                    <a:lumMod val="75000"/>
                  </a:schemeClr>
                </a:solidFill>
              </a:rPr>
              <a:t>Из раскатанного в тонкий слой теста нарезают куски, в них кладут начинку</a:t>
            </a:r>
          </a:p>
        </p:txBody>
      </p: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65F31B12-50A5-4BD5-AF8B-AE5A333251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47061" y="295593"/>
            <a:ext cx="3636896" cy="6465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426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354E3B8A-B62C-4FB0-8FCA-E905EA113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83343" cy="5628171"/>
          </a:xfrm>
        </p:spPr>
        <p:txBody>
          <a:bodyPr>
            <a:noAutofit/>
          </a:bodyPr>
          <a:lstStyle/>
          <a:p>
            <a:pPr algn="ctr"/>
            <a:br>
              <a:rPr lang="ru-RU" sz="44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7200" b="1" dirty="0">
                <a:solidFill>
                  <a:schemeClr val="accent2">
                    <a:lumMod val="75000"/>
                  </a:schemeClr>
                </a:solidFill>
              </a:rPr>
              <a:t>Рецепт начинки</a:t>
            </a:r>
            <a:endParaRPr lang="ru-RU" sz="72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2F2E5D9-68BB-46C9-A16C-045BF4400B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372" y="194409"/>
            <a:ext cx="3637950" cy="642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293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354E3B8A-B62C-4FB0-8FCA-E905EA113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747591" cy="6035675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>
                <a:solidFill>
                  <a:schemeClr val="accent2">
                    <a:lumMod val="75000"/>
                  </a:schemeClr>
                </a:solidFill>
              </a:rPr>
              <a:t>Федотова Анна</a:t>
            </a:r>
            <a:br>
              <a:rPr lang="ru-RU" sz="60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6000" b="1" dirty="0">
                <a:solidFill>
                  <a:schemeClr val="accent2">
                    <a:lumMod val="75000"/>
                  </a:schemeClr>
                </a:solidFill>
              </a:rPr>
              <a:t>3 группа</a:t>
            </a:r>
            <a:br>
              <a:rPr lang="ru-RU" sz="6000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ru-RU" sz="60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5400" dirty="0">
                <a:solidFill>
                  <a:schemeClr val="accent2">
                    <a:lumMod val="75000"/>
                  </a:schemeClr>
                </a:solidFill>
              </a:rPr>
              <a:t>Детский сад № 48 Солнечный зайчик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CCA95F9-1190-49DA-8FED-8DF1A933A8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4930" y="267044"/>
            <a:ext cx="3589270" cy="638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0596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30</Words>
  <Application>Microsoft Office PowerPoint</Application>
  <PresentationFormat>Широкоэкранный</PresentationFormat>
  <Paragraphs>7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Национальное блюдо моей семьи «Подкогыльо»</vt:lpstr>
      <vt:lpstr>Подкогыльо (вареные пирожки) – это марийское национальное блюдо из пресного ржаного или пшеничного теста.  Начинки: - мясо - картофель - грибы - творог</vt:lpstr>
      <vt:lpstr> Рецепт теста</vt:lpstr>
      <vt:lpstr> Рецепт начинки</vt:lpstr>
      <vt:lpstr>Федотова Анна 3 группа  Детский сад № 48 Солнечный зайчик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Национальное блюдо моей семьи «Подкогыльо»</dc:title>
  <dc:creator>Сергей Федотов</dc:creator>
  <cp:lastModifiedBy>Сергей Федотов</cp:lastModifiedBy>
  <cp:revision>2</cp:revision>
  <dcterms:created xsi:type="dcterms:W3CDTF">2025-11-01T09:00:35Z</dcterms:created>
  <dcterms:modified xsi:type="dcterms:W3CDTF">2025-11-01T09:17:02Z</dcterms:modified>
</cp:coreProperties>
</file>