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151AD-60A2-43C4-A420-4113F1BF9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A3D370-1A7D-41F7-BDF8-1D9F5E31B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32BD4-7569-4F02-B4EA-2950FD7E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DF462-DB72-4A12-BBA6-713906F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CD81-58BA-4974-AA82-C8B66F72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2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0F0C-E06D-4DAA-92EB-A8BBFABD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748741-52A7-4D44-835E-A2DE83238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B9228-0182-440D-8C43-FBF02896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96A5A-D424-42AE-A338-5D050A04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D5E19-E97B-469D-A017-A7251D0F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C2D763-1341-4AE3-9B00-B2DCC1D49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AC57DA-FC8C-4BA8-B3D0-6654FCB8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190FE-22A5-4FD3-92DB-2041997D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9C03A-26D1-41A7-BB52-426C33DD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EEBC8-1394-489A-94C7-06DFCB3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5E8B6-D93E-4F20-9BF9-9C156B1D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912BB-D526-457F-8E3F-B7865916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13D2E-3818-4677-B4D5-6D495D0C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A8A0E-70E0-405C-B872-5F98DDB6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86CDF-1989-48F9-AD02-1FA5AD19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E84C3-D676-4459-A12B-0D0EBFF0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22E9D8-954E-4510-BC46-DDA56812F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58B04-A97B-4AB8-BE3E-B261DD2F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8CE42-A8F9-47AE-8E26-9BD7C157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E61C-7C9B-4C88-A0F9-6F0A7D6F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DF6DF-EB7D-44B1-8228-FE7C64D1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6D03D-F519-423E-818B-DCF208E6E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DF5D7C-97CE-4AE3-92BC-4B09115C0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163AA-E5AD-46C7-81A6-C2E54C04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40F5A2-6FB2-44D5-A20D-E6BC853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33BBE-AAC0-4B0B-93CE-E5E8E2A4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F9966-A569-4D41-BDA7-0C89409F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38E9A2-9F1D-4082-8243-04E4F267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D1E9F-C0D4-475A-A036-AA6AA63B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3DD7B-6FC4-4FCF-8CB2-404003814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FD7542-FF3A-401F-8D26-EC58436A1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F432E8-61C8-4264-927E-B26C500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5DE0D1-1FC8-4520-B05C-812A35A8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ACB0DB-E9CB-48C2-A5C4-87BD1621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1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A598F-56DD-41D7-954D-4A9FC1D4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B156B2-E3DD-42E8-9410-938DB18A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E6A7BA-146C-4465-B3E6-676F41D1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F48FB4-9197-40A3-B2BA-1F5B269E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5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76F679-2C25-4AB3-AEC2-E389B64D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8D792E-0EC7-4D03-A26B-2006289E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1B654-C3FC-4BAD-986D-C5F4AEE4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31A14-49CF-47F6-9D93-009365A8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16467-E827-4792-A7C3-A78E7267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50ACEE-510E-4068-95B5-9C1CEB0A1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55B4F-E8E8-4275-887F-4BFD652B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97E75-C862-4A82-8147-43DA259D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08A46-195E-48E0-A6FD-B1EF0F1A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BAEFC-A1C0-43EB-8AA7-9257F318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D3CEA1-F530-4FDA-8394-E2147CBC7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989AD9-CCFA-49A8-83BC-47A549B03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A51B4-6006-4BAC-B263-DD6B9C6E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6CE59F-AA6D-4C43-917E-4705DDD0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7E108-604F-46A7-945C-B323AA98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51CA-A670-4BE2-AD50-9883561C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23428-1C7E-4096-9B99-2A62A9BF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22D5B-7BC1-4FBF-A4DD-33345BE7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F81C-2D6E-420F-9D58-77EA37337B0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D4C1B-522B-47E4-8FF7-E859BDDA4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26A07-ECF4-4201-BE59-9AD49FD7E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C16A-40FA-44B5-9CDC-43B0C3BF6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4E3B8A-B62C-4FB0-8FCA-E905EA1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16673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Национальное блюдо моей семьи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Подкогыльо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A7FA423-F456-43F6-AACD-6CA4FC0DC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8061" y="298424"/>
            <a:ext cx="4065103" cy="6059195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A88B8CED-1926-4DD6-8FDD-D659A3CB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28390"/>
            <a:ext cx="3932237" cy="234059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«Такое можно кушать каждый день»</a:t>
            </a:r>
          </a:p>
        </p:txBody>
      </p:sp>
    </p:spTree>
    <p:extLst>
      <p:ext uri="{BB962C8B-B14F-4D97-AF65-F5344CB8AC3E}">
        <p14:creationId xmlns:p14="http://schemas.microsoft.com/office/powerpoint/2010/main" val="23517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B24888-D97E-449E-8B17-FC7C2549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5249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Подкогыльо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(вареные пирожки) – это марийское национальное блюдо из пресного ржаного или пшеничного теста.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Начинки: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мясо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картофель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грибы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творог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1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4E3B8A-B62C-4FB0-8FCA-E905EA1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37322"/>
            <a:ext cx="3932237" cy="2166730"/>
          </a:xfrm>
        </p:spPr>
        <p:txBody>
          <a:bodyPr>
            <a:noAutofit/>
          </a:bodyPr>
          <a:lstStyle/>
          <a:p>
            <a:pPr algn="ctr"/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Рецепт теста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88B8CED-1926-4DD6-8FDD-D659A3CB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28390"/>
            <a:ext cx="3932237" cy="23405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 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Из раскатанного в тонкий слой теста нарезают куски, в них кладут начинку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65F31B12-50A5-4BD5-AF8B-AE5A33325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7061" y="295593"/>
            <a:ext cx="3636896" cy="64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4E3B8A-B62C-4FB0-8FCA-E905EA1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3343" cy="5628171"/>
          </a:xfrm>
        </p:spPr>
        <p:txBody>
          <a:bodyPr>
            <a:noAutofit/>
          </a:bodyPr>
          <a:lstStyle/>
          <a:p>
            <a:pPr algn="ctr"/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Рецепт начинки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F2E5D9-68BB-46C9-A16C-045BF440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72" y="194409"/>
            <a:ext cx="3637950" cy="64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4E3B8A-B62C-4FB0-8FCA-E905EA1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7591" cy="60356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Федотова Анна</a:t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3 группа</a:t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Детский сад № 48 Солнечный зайчик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CA95F9-1190-49DA-8FED-8DF1A933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30" y="267044"/>
            <a:ext cx="3589270" cy="63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9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Национальное блюдо моей семьи «Подкогыльо»</vt:lpstr>
      <vt:lpstr>Подкогыльо (вареные пирожки) – это марийское национальное блюдо из пресного ржаного или пшеничного теста.  Начинки: - мясо - картофель - грибы - творог</vt:lpstr>
      <vt:lpstr> Рецепт теста</vt:lpstr>
      <vt:lpstr> Рецепт начинки</vt:lpstr>
      <vt:lpstr>Федотова Анна 3 группа  Детский сад № 48 Солнечный зайчик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Национальное блюдо моей семьи «Подкогыльо»</dc:title>
  <dc:creator>Сергей Федотов</dc:creator>
  <cp:lastModifiedBy>Сергей Федотов</cp:lastModifiedBy>
  <cp:revision>2</cp:revision>
  <dcterms:created xsi:type="dcterms:W3CDTF">2025-11-01T09:00:35Z</dcterms:created>
  <dcterms:modified xsi:type="dcterms:W3CDTF">2025-11-01T09:17:02Z</dcterms:modified>
</cp:coreProperties>
</file>