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61" r:id="rId8"/>
    <p:sldId id="262" r:id="rId9"/>
    <p:sldId id="265" r:id="rId10"/>
    <p:sldId id="263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5" r:id="rId20"/>
    <p:sldId id="274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62BC-2536-4C2A-9445-0BECB6B77C46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9AB8-DFF0-4709-8957-98EA24E7D67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62BC-2536-4C2A-9445-0BECB6B77C46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9AB8-DFF0-4709-8957-98EA24E7D6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62BC-2536-4C2A-9445-0BECB6B77C46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9AB8-DFF0-4709-8957-98EA24E7D6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62BC-2536-4C2A-9445-0BECB6B77C46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9AB8-DFF0-4709-8957-98EA24E7D67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62BC-2536-4C2A-9445-0BECB6B77C46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9AB8-DFF0-4709-8957-98EA24E7D6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62BC-2536-4C2A-9445-0BECB6B77C46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9AB8-DFF0-4709-8957-98EA24E7D67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62BC-2536-4C2A-9445-0BECB6B77C46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9AB8-DFF0-4709-8957-98EA24E7D67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62BC-2536-4C2A-9445-0BECB6B77C46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9AB8-DFF0-4709-8957-98EA24E7D6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62BC-2536-4C2A-9445-0BECB6B77C46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9AB8-DFF0-4709-8957-98EA24E7D6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62BC-2536-4C2A-9445-0BECB6B77C46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9AB8-DFF0-4709-8957-98EA24E7D6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62BC-2536-4C2A-9445-0BECB6B77C46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9AB8-DFF0-4709-8957-98EA24E7D67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02A62BC-2536-4C2A-9445-0BECB6B77C46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1F49AB8-DFF0-4709-8957-98EA24E7D67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ds48vp.tvoysadik.r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3501008"/>
            <a:ext cx="5637010" cy="882119"/>
          </a:xfrm>
        </p:spPr>
        <p:txBody>
          <a:bodyPr/>
          <a:lstStyle/>
          <a:p>
            <a:r>
              <a:rPr lang="ru-RU" dirty="0"/>
              <a:t>В</a:t>
            </a:r>
            <a:r>
              <a:rPr lang="ru-RU" dirty="0" smtClean="0"/>
              <a:t>о второй младшей группе «Пчёлки»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980728"/>
            <a:ext cx="7525388" cy="1793167"/>
          </a:xfrm>
        </p:spPr>
        <p:txBody>
          <a:bodyPr/>
          <a:lstStyle/>
          <a:p>
            <a:r>
              <a:rPr lang="ru-RU" dirty="0" smtClean="0"/>
              <a:t>Проект «Народные промыслы России»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92080" y="5085184"/>
            <a:ext cx="3744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Составители: Паньшина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Надежда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Николаевна-воспитатель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Сятчихина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Татьяна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Александровна - воспитатель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548680"/>
            <a:ext cx="3345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ru-RU" b="1" dirty="0">
                <a:hlinkClick r:id="rId2"/>
              </a:rPr>
              <a:t>МАДОУ «Детский сад № 48»</a:t>
            </a:r>
          </a:p>
        </p:txBody>
      </p:sp>
    </p:spTree>
    <p:extLst>
      <p:ext uri="{BB962C8B-B14F-4D97-AF65-F5344CB8AC3E}">
        <p14:creationId xmlns:p14="http://schemas.microsoft.com/office/powerpoint/2010/main" val="298515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5310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Слушание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смотрение сказки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 истории возникновения народного промысла.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08720"/>
            <a:ext cx="7164288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55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452" y="188640"/>
            <a:ext cx="4224469" cy="31683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8" y="188640"/>
            <a:ext cx="4427984" cy="33209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56" y="3589662"/>
            <a:ext cx="4355976" cy="312039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436" y="3604510"/>
            <a:ext cx="4211445" cy="315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80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4790"/>
            <a:ext cx="3295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Театрализованная игра «Репка»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6" y="425818"/>
            <a:ext cx="2742719" cy="47313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70394"/>
            <a:ext cx="2644037" cy="47005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69369"/>
            <a:ext cx="2819633" cy="506900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84176" y="555236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Воспитывать интерес к русским народным сказкам, беседовать по содержанию сказки.</a:t>
            </a:r>
          </a:p>
        </p:txBody>
      </p:sp>
    </p:spTree>
    <p:extLst>
      <p:ext uri="{BB962C8B-B14F-4D97-AF65-F5344CB8AC3E}">
        <p14:creationId xmlns:p14="http://schemas.microsoft.com/office/powerpoint/2010/main" val="128044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5166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Рисование: «Украсим сарафан для матрешки»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0" y="603554"/>
            <a:ext cx="4551970" cy="60692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03553"/>
            <a:ext cx="4371950" cy="606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07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4176464" cy="29969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296" y="116632"/>
            <a:ext cx="4043941" cy="303295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59632" y="6488668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 детей интерес к русскому прикладному искусству</a:t>
            </a:r>
            <a:r>
              <a:rPr lang="ru-RU" dirty="0"/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44" y="3200301"/>
            <a:ext cx="2465387" cy="32871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223121"/>
            <a:ext cx="2448272" cy="32643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371" y="3245432"/>
            <a:ext cx="2431538" cy="324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87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140968"/>
            <a:ext cx="2700776" cy="36010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18862" y="-622719"/>
            <a:ext cx="2841779" cy="43204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708" y="476672"/>
            <a:ext cx="4325634" cy="576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0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5200"/>
            <a:ext cx="4974641" cy="65527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620688"/>
            <a:ext cx="3840308" cy="489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93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88640"/>
            <a:ext cx="4386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Аппликация на тему «Гжельский кувшин»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48" y="836712"/>
            <a:ext cx="4143320" cy="55244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513" y="588048"/>
            <a:ext cx="4544589" cy="605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37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48600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Познакомили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детей с народными орнаментами.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узор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кувшина с использованием элементов гжельской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росписи.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00681" y="395663"/>
            <a:ext cx="5238582" cy="69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0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5"/>
          <a:stretch/>
        </p:blipFill>
        <p:spPr>
          <a:xfrm>
            <a:off x="179512" y="152056"/>
            <a:ext cx="2700300" cy="32232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2" t="3369" r="16395" b="3847"/>
          <a:stretch/>
        </p:blipFill>
        <p:spPr>
          <a:xfrm>
            <a:off x="5868144" y="980728"/>
            <a:ext cx="3124937" cy="50434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6" r="14818"/>
          <a:stretch/>
        </p:blipFill>
        <p:spPr>
          <a:xfrm>
            <a:off x="3183168" y="154368"/>
            <a:ext cx="2396944" cy="34735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" t="25570" r="6165"/>
          <a:stretch/>
        </p:blipFill>
        <p:spPr>
          <a:xfrm>
            <a:off x="118886" y="3573016"/>
            <a:ext cx="2821552" cy="30963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31976" r="11332"/>
          <a:stretch/>
        </p:blipFill>
        <p:spPr>
          <a:xfrm>
            <a:off x="3118049" y="3789040"/>
            <a:ext cx="2596573" cy="287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4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908720"/>
            <a:ext cx="7344816" cy="4281656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Актуальность темы проекта. </a:t>
            </a:r>
            <a:endParaRPr lang="ru-RU" sz="2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/>
              <a:t>В последнее время тема патриотического воспитания очень актуальна. Воспитание любви к Родине является одним из основных принципов современной педагогики. Родина впервые предстает перед ребенком в образах, звуках, красках, играх. Все это изобилие несет в себе народное творчество, богатое и разнообразное по своему содержанию.</a:t>
            </a:r>
          </a:p>
          <a:p>
            <a:pPr algn="just"/>
            <a:r>
              <a:rPr lang="ru-RU" dirty="0"/>
              <a:t>В процессе творческой деятельности, основанной на изучении традиций русского народа, у детей обогащается представление об окружающей действительности, обогащается жизненный опыт, развивается речь, формируется самооценка, навыки положительных взаимоотношений с другими детьми и воспитателем.</a:t>
            </a:r>
          </a:p>
        </p:txBody>
      </p:sp>
    </p:spTree>
    <p:extLst>
      <p:ext uri="{BB962C8B-B14F-4D97-AF65-F5344CB8AC3E}">
        <p14:creationId xmlns:p14="http://schemas.microsoft.com/office/powerpoint/2010/main" val="395691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19456"/>
            <a:ext cx="3481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Дидактическая игра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«Матрешки»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6632"/>
            <a:ext cx="4320480" cy="57606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0"/>
            <a:ext cx="4191930" cy="55892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443450" y="5897029"/>
            <a:ext cx="47005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Учились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сравнивать предметы по величине и раскладывать их в возрастающем и убывающем порядке.</a:t>
            </a:r>
          </a:p>
        </p:txBody>
      </p:sp>
    </p:spTree>
    <p:extLst>
      <p:ext uri="{BB962C8B-B14F-4D97-AF65-F5344CB8AC3E}">
        <p14:creationId xmlns:p14="http://schemas.microsoft.com/office/powerpoint/2010/main" val="338084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81854"/>
            <a:ext cx="3113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Д\и «Сложи узор по образцу»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33" r="17644"/>
          <a:stretch/>
        </p:blipFill>
        <p:spPr>
          <a:xfrm>
            <a:off x="251519" y="1052736"/>
            <a:ext cx="4085759" cy="52565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282" y="766928"/>
            <a:ext cx="4137924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8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1720" y="1166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Учились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составлять узор из геометрических фигур с использованием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образцов картинок.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76" y="908720"/>
            <a:ext cx="3939902" cy="52532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483" y="908720"/>
            <a:ext cx="4266474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2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2"/>
            <a:ext cx="65274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Дидактическая игра учимся играя «Народные промыслы»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3333" r="1111" b="3925"/>
          <a:stretch/>
        </p:blipFill>
        <p:spPr>
          <a:xfrm>
            <a:off x="323528" y="908720"/>
            <a:ext cx="4318915" cy="42359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55"/>
          <a:stretch/>
        </p:blipFill>
        <p:spPr>
          <a:xfrm>
            <a:off x="4786856" y="2348880"/>
            <a:ext cx="4214035" cy="401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13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6768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Перед игрой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познакомили детей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полями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рассказали им 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русских народных промыслах.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Затем дети подсоединяли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карточку 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соответствующему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 по стилю центральному рисунку.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4137924" cy="55172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462" y="1124744"/>
            <a:ext cx="4158480" cy="554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21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8984" y="908720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По окончании данного проекта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научились создавать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рисунок, используя цветовое сочетание. Выбирать элементы орнамента при создании композиции.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детей появился познавательный интерес к русской культуре, к традициям и промыслам России.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01130" y="188640"/>
            <a:ext cx="38812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984" y="2348880"/>
            <a:ext cx="82089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Вывод: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Таким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образом, тема декоративно-прикладное искусство в детском саду очень интересна и многогранна, она помогает развить не только творческую личность, но и воспитывает добропорядочность в детях, любовь к своей стране. Без знания детьми народной культуры не может быть достигнуто полноценное нравственное и патриотическое воспитание ребенка.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64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548680"/>
            <a:ext cx="7776864" cy="5256584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2100" b="1" u="sng" dirty="0"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sz="1800" dirty="0"/>
              <a:t>знакомство детей с народными промыслами нашей страны, формирование у детей познавательного интереса к русской культуре через ознакомление с декоративно-прикладным искусством и организацию художественно-продуктивной и творческой деятельности. </a:t>
            </a:r>
            <a:endParaRPr lang="ru-RU" sz="1800" dirty="0" smtClean="0"/>
          </a:p>
          <a:p>
            <a:pPr marL="45720" indent="0">
              <a:buNone/>
            </a:pPr>
            <a:r>
              <a:rPr lang="ru-RU" sz="1800" b="1" u="sng" dirty="0" smtClean="0"/>
              <a:t>Задачи </a:t>
            </a:r>
            <a:r>
              <a:rPr lang="ru-RU" sz="1800" b="1" u="sng" dirty="0"/>
              <a:t>проекта: </a:t>
            </a:r>
            <a:endParaRPr lang="ru-RU" sz="1800" b="1" u="sng" dirty="0" smtClean="0"/>
          </a:p>
          <a:p>
            <a:pPr marL="388620" indent="-342900">
              <a:buAutoNum type="arabicPeriod"/>
            </a:pPr>
            <a:r>
              <a:rPr lang="ru-RU" sz="1800" dirty="0" smtClean="0"/>
              <a:t>Познакомить </a:t>
            </a:r>
            <a:r>
              <a:rPr lang="ru-RU" sz="1800" dirty="0"/>
              <a:t>детей с народными промыслами. </a:t>
            </a:r>
            <a:endParaRPr lang="ru-RU" sz="1800" dirty="0" smtClean="0"/>
          </a:p>
          <a:p>
            <a:pPr marL="388620" indent="-342900">
              <a:buAutoNum type="arabicPeriod"/>
            </a:pPr>
            <a:r>
              <a:rPr lang="ru-RU" sz="1800" dirty="0" smtClean="0"/>
              <a:t>Развивать </a:t>
            </a:r>
            <a:r>
              <a:rPr lang="ru-RU" sz="1800" dirty="0"/>
              <a:t>и обогащать потребности и желания детей в познании творчества народной культуры: восприятия природы, красивых предметов быта, произведений народного, декоративно-прикладного и изобразительного искусства, чтения художественной </a:t>
            </a:r>
            <a:r>
              <a:rPr lang="ru-RU" sz="1800" dirty="0" smtClean="0"/>
              <a:t>литературы. </a:t>
            </a:r>
          </a:p>
          <a:p>
            <a:pPr marL="388620" indent="-342900">
              <a:buAutoNum type="arabicPeriod"/>
            </a:pPr>
            <a:r>
              <a:rPr lang="ru-RU" sz="1800" dirty="0" smtClean="0"/>
              <a:t>Расширять </a:t>
            </a:r>
            <a:r>
              <a:rPr lang="ru-RU" sz="1800" dirty="0"/>
              <a:t>представления детей о народной игрушке (дымковская игрушка, матрешка и др</a:t>
            </a:r>
            <a:r>
              <a:rPr lang="ru-RU" sz="1800" dirty="0" smtClean="0"/>
              <a:t>.). </a:t>
            </a:r>
          </a:p>
          <a:p>
            <a:pPr marL="388620" indent="-342900">
              <a:buAutoNum type="arabicPeriod"/>
            </a:pPr>
            <a:r>
              <a:rPr lang="ru-RU" sz="1800" dirty="0" smtClean="0"/>
              <a:t>Содействовать </a:t>
            </a:r>
            <a:r>
              <a:rPr lang="ru-RU" sz="1800" dirty="0"/>
              <a:t>развитию речи ребенка: обогащать словарь, повышать выразительность речи. </a:t>
            </a:r>
          </a:p>
          <a:p>
            <a:pPr marL="388620" indent="-342900">
              <a:buAutoNum type="arabicPeriod"/>
            </a:pPr>
            <a:r>
              <a:rPr lang="ru-RU" sz="1800" dirty="0" smtClean="0"/>
              <a:t>Воспитывать </a:t>
            </a:r>
            <a:r>
              <a:rPr lang="ru-RU" sz="1800" dirty="0"/>
              <a:t>любовь к своей родине. </a:t>
            </a:r>
          </a:p>
          <a:p>
            <a:pPr marL="388620" indent="-342900">
              <a:buAutoNum type="arabicPeriod"/>
            </a:pPr>
            <a:r>
              <a:rPr lang="ru-RU" sz="1800" dirty="0" smtClean="0"/>
              <a:t>Развивать </a:t>
            </a:r>
            <a:r>
              <a:rPr lang="ru-RU" sz="1800" dirty="0"/>
              <a:t>навыки художественного творчества детей.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957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512511" cy="1143000"/>
          </a:xfrm>
        </p:spPr>
        <p:txBody>
          <a:bodyPr/>
          <a:lstStyle/>
          <a:p>
            <a:r>
              <a:rPr lang="ru-RU" dirty="0" smtClean="0"/>
              <a:t>Реализация проекта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484784"/>
            <a:ext cx="42484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беседа «Дымковские мастера» (знакомство с дымковской игрушкой, рассматривание иллюстраций с изображением узоров дымковской росписи, слушание рассказа об истории возникновения дымковского народного промысла)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15647"/>
            <a:ext cx="4255294" cy="567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13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485292"/>
            <a:ext cx="4428491" cy="59046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470" y="485292"/>
            <a:ext cx="4428492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37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4266474" cy="5688632"/>
          </a:xfrm>
          <a:prstGeom prst="rect">
            <a:avLst/>
          </a:prstGeom>
        </p:spPr>
      </p:pic>
      <p:sp>
        <p:nvSpPr>
          <p:cNvPr id="5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4221088" cy="864096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Рассматривание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иллюстраций, узоров, посуды «Хохломская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роспись»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«Городецкая роспись»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872" y="980728"/>
            <a:ext cx="4266474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65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80728"/>
            <a:ext cx="7584843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54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2656"/>
            <a:ext cx="4371950" cy="58292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32656"/>
            <a:ext cx="4371950" cy="582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79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35156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Знакомство 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узорами гжельской росписи.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51562"/>
            <a:ext cx="4623470" cy="61646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0" y="980728"/>
            <a:ext cx="4111641" cy="548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87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1037</TotalTime>
  <Words>502</Words>
  <Application>Microsoft Office PowerPoint</Application>
  <PresentationFormat>Экран (4:3)</PresentationFormat>
  <Paragraphs>39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Воздушный поток</vt:lpstr>
      <vt:lpstr>Проект «Народные промыслы России»</vt:lpstr>
      <vt:lpstr>Презентация PowerPoint</vt:lpstr>
      <vt:lpstr>Презентация PowerPoint</vt:lpstr>
      <vt:lpstr>Реализация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«Народные промыслы России»</dc:title>
  <dc:creator>User</dc:creator>
  <cp:lastModifiedBy>User</cp:lastModifiedBy>
  <cp:revision>30</cp:revision>
  <dcterms:created xsi:type="dcterms:W3CDTF">2024-11-20T12:58:43Z</dcterms:created>
  <dcterms:modified xsi:type="dcterms:W3CDTF">2024-12-01T15:24:05Z</dcterms:modified>
</cp:coreProperties>
</file>