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57" r:id="rId4"/>
    <p:sldId id="261" r:id="rId5"/>
    <p:sldId id="259" r:id="rId6"/>
    <p:sldId id="266" r:id="rId7"/>
    <p:sldId id="265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78A9-2B01-4F73-8E20-D832454C5F00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B1DE-F41A-4758-98D2-FC0F03831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116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78A9-2B01-4F73-8E20-D832454C5F00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B1DE-F41A-4758-98D2-FC0F03831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864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78A9-2B01-4F73-8E20-D832454C5F00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B1DE-F41A-4758-98D2-FC0F03831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321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78A9-2B01-4F73-8E20-D832454C5F00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B1DE-F41A-4758-98D2-FC0F03831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174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78A9-2B01-4F73-8E20-D832454C5F00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B1DE-F41A-4758-98D2-FC0F03831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14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78A9-2B01-4F73-8E20-D832454C5F00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B1DE-F41A-4758-98D2-FC0F03831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429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78A9-2B01-4F73-8E20-D832454C5F00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B1DE-F41A-4758-98D2-FC0F03831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274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78A9-2B01-4F73-8E20-D832454C5F00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B1DE-F41A-4758-98D2-FC0F03831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90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78A9-2B01-4F73-8E20-D832454C5F00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B1DE-F41A-4758-98D2-FC0F03831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868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78A9-2B01-4F73-8E20-D832454C5F00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B1DE-F41A-4758-98D2-FC0F03831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673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78A9-2B01-4F73-8E20-D832454C5F00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B1DE-F41A-4758-98D2-FC0F03831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739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578A9-2B01-4F73-8E20-D832454C5F00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9B1DE-F41A-4758-98D2-FC0F03831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948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2.infourok.ru/uploads/ex/08a2/0000cbf1-e862cbe9/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521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dn.fishki.net/upload/post/2016/11/16/2138156/28790499440583-image-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398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g-fotki.yandex.ru/get/53078/84579633.24/0_be3fb_b11d9075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45" y="2780928"/>
            <a:ext cx="2376264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xn----7sbbavrxccl8ad2b0h.xn--p1ai/uploads/product/000/30/IMG_31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76" y="332656"/>
            <a:ext cx="2381729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moya-planeta.ru/upload/images/xl/b1/4d/b14d1d5cb35816d91071c3483203bc9adddc0e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797" y="381947"/>
            <a:ext cx="2872390" cy="2110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kovchin.ru/wp-content/uploads/2015/09/IMG_026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80" y="4669596"/>
            <a:ext cx="2313426" cy="190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im0-tub-ru.yandex.net/i?id=4d7d1493c15f13077c686e693368be3e-l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81947"/>
            <a:ext cx="2554402" cy="2110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geo.web.ru/druza/m-croco_7_97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748881"/>
            <a:ext cx="2736304" cy="1648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s://img-fotki.yandex.ru/get/104595/54721812.5e/0_e5de0_5112f39_ori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3" y="2736441"/>
            <a:ext cx="2716182" cy="166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https://3.404content.com/1/56/D5/1704471285132166929/fullsiz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4569013"/>
            <a:ext cx="2736305" cy="2003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https://geo.web.ru/druza/m-andr_15_645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3" y="4608811"/>
            <a:ext cx="2716182" cy="196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6470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0.photo.2gis.com/images/branch/2/281474981360068_b2a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32656"/>
            <a:ext cx="380562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r.mt.ru/r21/photo5A86/20979280442-0/jpeg/bp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795" y="368005"/>
            <a:ext cx="4120555" cy="248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russo-travel.ru/upload/medialibrary/730/7306db03f6172ab6884a11b2a5f9d0d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89" y="3573016"/>
            <a:ext cx="3832263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primamedia.ru/f/big/2196/2195980.jpg?56209a9ce545a0c4f85e8a544f87a67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796" y="3572094"/>
            <a:ext cx="4120555" cy="302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498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s2.fotokto.ru/photo/full/315/31596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3408"/>
            <a:ext cx="9157115" cy="710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159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fs00.infourok.ru/images/doc/225/32096/1/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751"/>
            <a:ext cx="9022998" cy="676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255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present5.com/presentation/285848357_437112297/imag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6" y="74914"/>
            <a:ext cx="9119623" cy="671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8740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ecosfera48.ru/wp-content/uploads/2017/04/%D0%93%D0%BE%D1%80%D1%88%D0%BA%D0%BE%D0%B2%D0%B0-%D0%A1%D0%B5%D1%80%D0%B0%D1%84%D0%B8%D0%BC%D0%B0-8%D0%93-768x5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8928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2021-10-14T13:27:25Z</dcterms:created>
  <dcterms:modified xsi:type="dcterms:W3CDTF">2021-10-14T14:19:01Z</dcterms:modified>
</cp:coreProperties>
</file>