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1" r:id="rId5"/>
    <p:sldId id="259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7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2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7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6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78A9-2B01-4F73-8E20-D832454C5F0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B1DE-F41A-4758-98D2-FC0F03831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4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a2/0000cbf1-e862cbe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2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.fishki.net/upload/post/2016/11/16/2138156/28790499440583-image-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9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53078/84579633.24/0_be3fb_b11d9075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5" y="2780928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n----7sbbavrxccl8ad2b0h.xn--p1ai/uploads/product/000/30/IMG_3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6" y="332656"/>
            <a:ext cx="23817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oya-planeta.ru/upload/images/xl/b1/4d/b14d1d5cb35816d91071c3483203bc9adddc0e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97" y="381947"/>
            <a:ext cx="2872390" cy="21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ovchin.ru/wp-content/uploads/2015/09/IMG_02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0" y="4669596"/>
            <a:ext cx="2313426" cy="1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0-tub-ru.yandex.net/i?id=4d7d1493c15f13077c686e693368be3e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1947"/>
            <a:ext cx="2554402" cy="21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geo.web.ru/druza/m-croco_7_97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48881"/>
            <a:ext cx="2736304" cy="16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g-fotki.yandex.ru/get/104595/54721812.5e/0_e5de0_5112f39_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736441"/>
            <a:ext cx="2716182" cy="16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3.404content.com/1/56/D5/1704471285132166929/fullsi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69013"/>
            <a:ext cx="2736305" cy="20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geo.web.ru/druza/m-andr_15_64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608811"/>
            <a:ext cx="2716182" cy="19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7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0.photo.2gis.com/images/branch/2/281474981360068_b2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38056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.mt.ru/r21/photo5A86/20979280442-0/jpeg/b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95" y="368005"/>
            <a:ext cx="4120555" cy="248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russo-travel.ru/upload/medialibrary/730/7306db03f6172ab6884a11b2a5f9d0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9" y="3573016"/>
            <a:ext cx="38322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rimamedia.ru/f/big/2196/2195980.jpg?56209a9ce545a0c4f85e8a544f87a6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96" y="3572094"/>
            <a:ext cx="4120555" cy="30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9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2.fotokto.ru/photo/full/315/3159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57115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5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225/32096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751"/>
            <a:ext cx="9022998" cy="67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5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esent5.com/presentation/285848357_437112297/imag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" y="74914"/>
            <a:ext cx="9119623" cy="67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cosfera48.ru/wp-content/uploads/2017/04/%D0%93%D0%BE%D1%80%D1%88%D0%BA%D0%BE%D0%B2%D0%B0-%D0%A1%D0%B5%D1%80%D0%B0%D1%84%D0%B8%D0%BC%D0%B0-8%D0%93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92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2021-10-14T13:27:25Z</dcterms:created>
  <dcterms:modified xsi:type="dcterms:W3CDTF">2021-10-14T14:19:01Z</dcterms:modified>
</cp:coreProperties>
</file>