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C7AF5-6B5C-4D02-909D-82C6A6E0A35B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F175ACE-9EFD-4E11-9854-B190ADBFF8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C7AF5-6B5C-4D02-909D-82C6A6E0A35B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75ACE-9EFD-4E11-9854-B190ADBFF8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C7AF5-6B5C-4D02-909D-82C6A6E0A35B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75ACE-9EFD-4E11-9854-B190ADBFF8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C7AF5-6B5C-4D02-909D-82C6A6E0A35B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F175ACE-9EFD-4E11-9854-B190ADBFF8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C7AF5-6B5C-4D02-909D-82C6A6E0A35B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75ACE-9EFD-4E11-9854-B190ADBFF89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C7AF5-6B5C-4D02-909D-82C6A6E0A35B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75ACE-9EFD-4E11-9854-B190ADBFF8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C7AF5-6B5C-4D02-909D-82C6A6E0A35B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F175ACE-9EFD-4E11-9854-B190ADBFF89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C7AF5-6B5C-4D02-909D-82C6A6E0A35B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75ACE-9EFD-4E11-9854-B190ADBFF8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C7AF5-6B5C-4D02-909D-82C6A6E0A35B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75ACE-9EFD-4E11-9854-B190ADBFF8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C7AF5-6B5C-4D02-909D-82C6A6E0A35B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75ACE-9EFD-4E11-9854-B190ADBFF8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C7AF5-6B5C-4D02-909D-82C6A6E0A35B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75ACE-9EFD-4E11-9854-B190ADBFF89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00C7AF5-6B5C-4D02-909D-82C6A6E0A35B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F175ACE-9EFD-4E11-9854-B190ADBFF89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00808"/>
            <a:ext cx="8458200" cy="1222375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Отчет по проекту                                                   по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формированию основ финансовой грамотности</a:t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«Маленький финансист»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44208" y="4365104"/>
            <a:ext cx="3960440" cy="576064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Воспитатели: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Белоусова А.Д    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Паньшина Н.Н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User\Desktop\фото\9 гру\IMG_20230210_1229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1" y="1484784"/>
            <a:ext cx="5568875" cy="4165519"/>
          </a:xfrm>
          <a:prstGeom prst="rect">
            <a:avLst/>
          </a:prstGeom>
          <a:noFill/>
        </p:spPr>
      </p:pic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323528" y="340277"/>
            <a:ext cx="734481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Консультации и рекомендации для родителей «Зачем ребенку экономика», «Финансовая грамотность детей. Дайте ребенку знания о деньгах»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Выставка поделок «Копилка своими руками»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3608" y="5934670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Дети совместно с родителями изготовили и принесли на выставку копилку. Они рассказали, на что и зачем копят деньги.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259632" y="2195572"/>
            <a:ext cx="626469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приобрели первичный финансовый опыт, учатся устанавливать разумные финансовые отношения в различных сферах жизнедеятельности.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Родители получили дополнительные знания по воспитанию финансовой грамотности детей.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899592" y="1340768"/>
            <a:ext cx="730830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Актуальность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Финансовое просвещение и экономическое воспитание - сравнительно новое направление в дошкольной педагогике. Многочисленные исследования последних лет свидетельствуют о необходимости внедрения экономического образования с дошкольного возраста, когда дети получают первичный опыт участия в элементарных экономических отношениях, происходит их приобщение к миру экономической действительности.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67544" y="619235"/>
            <a:ext cx="784887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проекта: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содействие финансовому просвещению и воспитанию детей дошкольного возраста, создание необходимой мотивации для повышения их финансовой грамотности.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адачи: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Формировать основы финансовой грамотности у дошкольников;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основы финансовой грамотности дошкольников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посрелдством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разнообразных видов детской деятельности;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Совершенствовать коммуникативные качества детей;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Содействовать проявлению интереса у детей к профессиональной деятельности взрослых.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умение творчески подходить к решению ситуаций финансовых отношений посредством игровых действий.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Участники проекта: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старшего дошкольного возраста (5-6 лет);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воспитатели группы;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родители.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Сроки реализации проекта: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краткосрочный (январь)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Тип проекта: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информационно-практико-ориентированный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331640" y="1340768"/>
            <a:ext cx="633670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Предполагаемые результаты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приобретают первичный финансовый опыт, учатся устанавливать разумные финансовые отношения в различных сферах жизнедеятельности.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Родители получают дополнительные знания по воспитанию финансовой грамотности детей.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User\Desktop\5ea0a060e7696a91d3439ba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22867">
            <a:off x="2071536" y="985730"/>
            <a:ext cx="1962536" cy="2126081"/>
          </a:xfrm>
          <a:prstGeom prst="rect">
            <a:avLst/>
          </a:prstGeom>
          <a:noFill/>
        </p:spPr>
      </p:pic>
      <p:pic>
        <p:nvPicPr>
          <p:cNvPr id="20482" name="Picture 2" descr="C:\Users\User\Desktop\cover3d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980728"/>
            <a:ext cx="1745290" cy="2397116"/>
          </a:xfrm>
          <a:prstGeom prst="rect">
            <a:avLst/>
          </a:prstGeom>
          <a:noFill/>
        </p:spPr>
      </p:pic>
      <p:sp>
        <p:nvSpPr>
          <p:cNvPr id="20484" name="AutoShape 4" descr="C:\Users\User\Desktop\ebcdfd69a1cedc5c6344a22bdc982dad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6" name="AutoShape 6" descr="C:\Users\User\Desktop\ebcdfd69a1cedc5c6344a22bdc982dad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8" name="AutoShape 8" descr="C:\Users\User\Desktop\ebcdfd69a1cedc5c6344a22bdc982dad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4" cstate="print"/>
          <a:srcRect l="14583" r="14583"/>
          <a:stretch>
            <a:fillRect/>
          </a:stretch>
        </p:blipFill>
        <p:spPr bwMode="auto">
          <a:xfrm rot="1182665">
            <a:off x="6518243" y="1057436"/>
            <a:ext cx="1734193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395536" y="199093"/>
            <a:ext cx="77403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Чтение произведений А. Романова «Чудеса в кошельке», К. Чуковского «Муха-Цокотуха»,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С.Михалков «Как старик корову продавал.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0" y="3140968"/>
            <a:ext cx="446449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Чтение и заучивание пословиц и поговорок про деньги, беседа «Откуда берутся деньги?», «Как можно заработать деньги?»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 descr="C:\Users\User\Desktop\фото\9 гру\IMG_20230210_122901.jpg"/>
          <p:cNvPicPr>
            <a:picLocks noChangeAspect="1" noChangeArrowheads="1"/>
          </p:cNvPicPr>
          <p:nvPr/>
        </p:nvPicPr>
        <p:blipFill>
          <a:blip r:embed="rId5" cstate="print"/>
          <a:srcRect l="47318" t="11884" r="919" b="46862"/>
          <a:stretch>
            <a:fillRect/>
          </a:stretch>
        </p:blipFill>
        <p:spPr bwMode="auto">
          <a:xfrm>
            <a:off x="827584" y="4293096"/>
            <a:ext cx="3888432" cy="2264102"/>
          </a:xfrm>
          <a:prstGeom prst="rect">
            <a:avLst/>
          </a:prstGeom>
          <a:noFill/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4860032" y="4322277"/>
            <a:ext cx="410445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Беседа «Как раньше считали деньги» (счеты, калькулятор)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Д\и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«Угадай, где продаются», «Кто что делает?».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Рассматривание сюжетных картинок «В магазине», «На рынке»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1" name="AutoShape 3" descr="C:\Users\User\Desktop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User\Desktop\фото\9 гру\IMG_20230210_1229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764704"/>
            <a:ext cx="3804487" cy="2845756"/>
          </a:xfrm>
          <a:prstGeom prst="rect">
            <a:avLst/>
          </a:prstGeom>
          <a:noFill/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476672"/>
            <a:ext cx="2712300" cy="2034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39552" y="0"/>
            <a:ext cx="29523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Рассказ воспитателя о деньгах, о цене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товара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Users\User\Desktop\финан грам\707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221088"/>
            <a:ext cx="3096344" cy="2450852"/>
          </a:xfrm>
          <a:prstGeom prst="rect">
            <a:avLst/>
          </a:prstGeom>
          <a:noFill/>
        </p:spPr>
      </p:pic>
      <p:pic>
        <p:nvPicPr>
          <p:cNvPr id="9" name="Picture 3" descr="C:\Users\User\Desktop\финан грам\7078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4293096"/>
            <a:ext cx="3576593" cy="2514284"/>
          </a:xfrm>
          <a:prstGeom prst="rect">
            <a:avLst/>
          </a:prstGeom>
          <a:noFill/>
        </p:spPr>
      </p:pic>
      <p:pic>
        <p:nvPicPr>
          <p:cNvPr id="10" name="Picture 4" descr="C:\Users\User\Desktop\финан грам\IMG_20230307_163256.jpg"/>
          <p:cNvPicPr>
            <a:picLocks noChangeAspect="1" noChangeArrowheads="1"/>
          </p:cNvPicPr>
          <p:nvPr/>
        </p:nvPicPr>
        <p:blipFill>
          <a:blip r:embed="rId6" cstate="print"/>
          <a:srcRect t="27704" r="3704"/>
          <a:stretch>
            <a:fillRect/>
          </a:stretch>
        </p:blipFill>
        <p:spPr bwMode="auto">
          <a:xfrm>
            <a:off x="4211960" y="2060848"/>
            <a:ext cx="2231451" cy="223971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3645024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Рассматривание денежных знаков современных, других стран, недавнего прошлого и пр.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16217" y="2564904"/>
            <a:ext cx="262778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Дети познакомились с тем, что расплачиваться за товар и услуги можно, как наличными  так и банковскими картами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355976" y="0"/>
            <a:ext cx="4597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Демонстрация презентации «История денег»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/>
          <a:srcRect t="18182" r="3325" b="5455"/>
          <a:stretch>
            <a:fillRect/>
          </a:stretch>
        </p:blipFill>
        <p:spPr bwMode="auto">
          <a:xfrm>
            <a:off x="251520" y="1772816"/>
            <a:ext cx="3193383" cy="3372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332656"/>
            <a:ext cx="345638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Дискуссия с детьми «Хорошо – плохо» - на тему «О рекламе товара». Дети придумали рекламу своему товару.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4" descr="C:\Users\User\Desktop\фото\9 гру\IMG_20230210_1229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4077072"/>
            <a:ext cx="3456384" cy="2585375"/>
          </a:xfrm>
          <a:prstGeom prst="rect">
            <a:avLst/>
          </a:prstGeom>
          <a:noFill/>
        </p:spPr>
      </p:pic>
      <p:pic>
        <p:nvPicPr>
          <p:cNvPr id="10" name="Picture 2" descr="C:\Users\User\Desktop\фото\9 гру\IMG_20230210_122901.jpg"/>
          <p:cNvPicPr>
            <a:picLocks noChangeAspect="1" noChangeArrowheads="1"/>
          </p:cNvPicPr>
          <p:nvPr/>
        </p:nvPicPr>
        <p:blipFill>
          <a:blip r:embed="rId4" cstate="print"/>
          <a:srcRect l="-1591" t="12766" r="53847" b="44681"/>
          <a:stretch>
            <a:fillRect/>
          </a:stretch>
        </p:blipFill>
        <p:spPr bwMode="auto">
          <a:xfrm>
            <a:off x="4644008" y="692696"/>
            <a:ext cx="3888433" cy="2592289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427984" y="188640"/>
            <a:ext cx="4127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Начали собирать коллекцию денежных купюр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07904" y="3501008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Родители помогли в изготовлении пособии и дидактических игр по «Финансовой грамотности»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финан грам\IMG_20230316_10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2304256" cy="3159577"/>
          </a:xfrm>
          <a:prstGeom prst="rect">
            <a:avLst/>
          </a:prstGeom>
          <a:noFill/>
        </p:spPr>
      </p:pic>
      <p:pic>
        <p:nvPicPr>
          <p:cNvPr id="1027" name="Picture 3" descr="C:\Users\User\Desktop\финан грам\IMG_20230316_101322.jpg"/>
          <p:cNvPicPr>
            <a:picLocks noChangeAspect="1" noChangeArrowheads="1"/>
          </p:cNvPicPr>
          <p:nvPr/>
        </p:nvPicPr>
        <p:blipFill>
          <a:blip r:embed="rId3" cstate="print"/>
          <a:srcRect t="10029" r="2789"/>
          <a:stretch>
            <a:fillRect/>
          </a:stretch>
        </p:blipFill>
        <p:spPr bwMode="auto">
          <a:xfrm rot="5400000">
            <a:off x="5805048" y="3492096"/>
            <a:ext cx="2502456" cy="3096344"/>
          </a:xfrm>
          <a:prstGeom prst="rect">
            <a:avLst/>
          </a:prstGeom>
          <a:noFill/>
        </p:spPr>
      </p:pic>
      <p:pic>
        <p:nvPicPr>
          <p:cNvPr id="1028" name="Picture 4" descr="C:\Users\User\Desktop\финан грам\IMG_20230316_1024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1052736"/>
            <a:ext cx="3573803" cy="2673204"/>
          </a:xfrm>
          <a:prstGeom prst="rect">
            <a:avLst/>
          </a:prstGeom>
          <a:noFill/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445902" y="104002"/>
            <a:ext cx="35932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Дидактические игры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84168" y="6309320"/>
            <a:ext cx="1603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«Хочу - надо»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691680" y="6381328"/>
            <a:ext cx="15910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«Доход-расход»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92080" y="260648"/>
            <a:ext cx="3851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«Что можно купить за деньги и чего не купишь  за деньги»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3645024"/>
            <a:ext cx="22981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«Купи другу подарок»</a:t>
            </a:r>
            <a:endParaRPr lang="ru-RU" sz="1600" b="1" dirty="0"/>
          </a:p>
        </p:txBody>
      </p:sp>
      <p:pic>
        <p:nvPicPr>
          <p:cNvPr id="2" name="Picture 2" descr="C:\Users\User\Desktop\финан грам\IMG-20230317-WA00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2204864"/>
            <a:ext cx="3168112" cy="2378064"/>
          </a:xfrm>
          <a:prstGeom prst="rect">
            <a:avLst/>
          </a:prstGeom>
          <a:noFill/>
        </p:spPr>
      </p:pic>
      <p:pic>
        <p:nvPicPr>
          <p:cNvPr id="1029" name="Picture 5" descr="C:\Users\User\Desktop\финан грам\IMG_20230316_10220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656739" y="3599845"/>
            <a:ext cx="2405585" cy="3216023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275856" y="1556792"/>
            <a:ext cx="12021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«Копилка»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ser\Desktop\9 uh\9 гр\профессии\IMG_20221012_1647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44824"/>
            <a:ext cx="3231719" cy="4320480"/>
          </a:xfrm>
          <a:prstGeom prst="rect">
            <a:avLst/>
          </a:prstGeom>
          <a:noFill/>
        </p:spPr>
      </p:pic>
      <p:pic>
        <p:nvPicPr>
          <p:cNvPr id="18435" name="Picture 3" descr="C:\Users\User\Desktop\9 uh\профессии фото\IMG_20220607_0903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573016"/>
            <a:ext cx="4235765" cy="309634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83568" y="1412776"/>
            <a:ext cx="1573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Супермакет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3928" y="3212976"/>
            <a:ext cx="13837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«Пицца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Миа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51480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Сюжетно-ролевые игры: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 узнали как можно зарабатывать деньги, что такое  « доход » и «расход»</a:t>
            </a:r>
            <a:endParaRPr lang="ru-RU" dirty="0"/>
          </a:p>
        </p:txBody>
      </p:sp>
      <p:pic>
        <p:nvPicPr>
          <p:cNvPr id="3073" name="Picture 1" descr="C:\Users\User\Desktop\9 uh\профессии фото\IMG-20220607-WA00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404664"/>
            <a:ext cx="2247714" cy="299695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868144" y="0"/>
            <a:ext cx="920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«Кафе»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</TotalTime>
  <Words>491</Words>
  <Application>Microsoft Office PowerPoint</Application>
  <PresentationFormat>Экран (4:3)</PresentationFormat>
  <Paragraphs>52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Отчет по проекту                                                   по формированию основ финансовой грамотности «Маленький финансист»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по проекту                                                   по формированию основ финансовой грамотности «Маленький финансист»</dc:title>
  <dc:creator>User</dc:creator>
  <cp:lastModifiedBy>User</cp:lastModifiedBy>
  <cp:revision>1</cp:revision>
  <dcterms:created xsi:type="dcterms:W3CDTF">2023-03-23T05:36:12Z</dcterms:created>
  <dcterms:modified xsi:type="dcterms:W3CDTF">2023-03-23T05:42:38Z</dcterms:modified>
</cp:coreProperties>
</file>