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57" r:id="rId5"/>
    <p:sldId id="285" r:id="rId6"/>
    <p:sldId id="258" r:id="rId7"/>
    <p:sldId id="271" r:id="rId8"/>
    <p:sldId id="277" r:id="rId9"/>
    <p:sldId id="278" r:id="rId10"/>
    <p:sldId id="289" r:id="rId11"/>
    <p:sldId id="291" r:id="rId12"/>
    <p:sldId id="264" r:id="rId13"/>
    <p:sldId id="272" r:id="rId14"/>
    <p:sldId id="260" r:id="rId15"/>
    <p:sldId id="273" r:id="rId16"/>
    <p:sldId id="274" r:id="rId17"/>
    <p:sldId id="269" r:id="rId18"/>
    <p:sldId id="279" r:id="rId19"/>
    <p:sldId id="281" r:id="rId20"/>
    <p:sldId id="286" r:id="rId21"/>
    <p:sldId id="288" r:id="rId22"/>
    <p:sldId id="26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248E07-DA58-4E6B-808F-325DF150CA0B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143008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chemeClr val="accent2">
                    <a:lumMod val="75000"/>
                  </a:schemeClr>
                </a:solidFill>
              </a:rPr>
              <a:t>Безопасность зимой</a:t>
            </a:r>
            <a:endParaRPr lang="ru-RU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i55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5040560" cy="4830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 l="13940" r="12533"/>
          <a:stretch>
            <a:fillRect/>
          </a:stretch>
        </p:blipFill>
        <p:spPr bwMode="auto">
          <a:xfrm>
            <a:off x="683568" y="404664"/>
            <a:ext cx="7812360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малик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071546"/>
            <a:ext cx="5803013" cy="4873625"/>
          </a:xfrm>
        </p:spPr>
      </p:pic>
    </p:spTree>
    <p:extLst>
      <p:ext uri="{BB962C8B-B14F-4D97-AF65-F5344CB8AC3E}">
        <p14:creationId xmlns:p14="http://schemas.microsoft.com/office/powerpoint/2010/main" xmlns="" val="57927331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малик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340768"/>
            <a:ext cx="4590199" cy="3855392"/>
          </a:xfrm>
        </p:spPr>
      </p:pic>
      <p:pic>
        <p:nvPicPr>
          <p:cNvPr id="5" name="зима" descr="img2.jpg"/>
          <p:cNvPicPr>
            <a:picLocks noChangeAspect="1"/>
          </p:cNvPicPr>
          <p:nvPr/>
        </p:nvPicPr>
        <p:blipFill>
          <a:blip r:embed="rId3" cstate="print"/>
          <a:srcRect t="18750"/>
          <a:stretch>
            <a:fillRect/>
          </a:stretch>
        </p:blipFill>
        <p:spPr>
          <a:xfrm>
            <a:off x="467544" y="764703"/>
            <a:ext cx="7992888" cy="54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2315633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00" y="548680"/>
            <a:ext cx="6502400" cy="5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07048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2808312" cy="2808312"/>
          </a:xfrm>
          <a:prstGeom prst="rect">
            <a:avLst/>
          </a:prstGeom>
        </p:spPr>
      </p:pic>
      <p:pic>
        <p:nvPicPr>
          <p:cNvPr id="4" name="1 картинка" descr="jvia3l6qhj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79"/>
            <a:ext cx="3456384" cy="463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ixi-dlya-detej-bezopasnost-na-ldu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882162"/>
            <a:ext cx="2808312" cy="416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xmlns="" val="264993872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6565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143932" cy="6108722"/>
          </a:xfr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малик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071546"/>
            <a:ext cx="5803013" cy="4873625"/>
          </a:xfrm>
        </p:spPr>
      </p:pic>
    </p:spTree>
    <p:extLst>
      <p:ext uri="{BB962C8B-B14F-4D97-AF65-F5344CB8AC3E}">
        <p14:creationId xmlns:p14="http://schemas.microsoft.com/office/powerpoint/2010/main" xmlns="" val="57927331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180411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User\Desktop\2d799f0a320009465e8a78d0a9e96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163" y="2924944"/>
            <a:ext cx="3285256" cy="37847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187" y="1484784"/>
            <a:ext cx="4989041" cy="4989041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06x12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6264696" cy="6264696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g_og_155003802526465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60269" cy="47949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187" y="1484784"/>
            <a:ext cx="4989041" cy="4989041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mjatka_moro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57256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972555" y="3244334"/>
            <a:ext cx="3198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(слайд 15 </a:t>
            </a:r>
            <a:r>
              <a:rPr lang="ru-RU" b="1" dirty="0" err="1" smtClean="0"/>
              <a:t>смайл</a:t>
            </a:r>
            <a:r>
              <a:rPr lang="ru-RU" b="1" dirty="0" smtClean="0"/>
              <a:t> веселый)</a:t>
            </a:r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алик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692696"/>
            <a:ext cx="5803013" cy="48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02128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smtClean="0"/>
              <a:t>Я     молодец</a:t>
            </a:r>
            <a:r>
              <a:rPr lang="ru-RU" sz="3200" b="1" dirty="0" smtClean="0"/>
              <a:t>!!!</a:t>
            </a:r>
            <a:endParaRPr lang="ru-RU" sz="3200" b="1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04302_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0"/>
            <a:ext cx="4968552" cy="6624736"/>
          </a:xfrm>
          <a:prstGeom prst="rect">
            <a:avLst/>
          </a:prstGeom>
          <a:noFill/>
        </p:spPr>
      </p:pic>
      <p:pic>
        <p:nvPicPr>
          <p:cNvPr id="3" name="мишка">
            <a:hlinkClick r:id="" action="ppaction://media"/>
          </p:cNvPr>
          <p:cNvPicPr>
            <a:picLocks noRot="1" noChangeAspect="1"/>
          </p:cNvPicPr>
          <p:nvPr>
            <a:wavAudioFile r:embed="rId1" name="мишка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майл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764704"/>
            <a:ext cx="5256584" cy="4824536"/>
          </a:xfrm>
          <a:prstGeom prst="rect">
            <a:avLst/>
          </a:prstGeom>
        </p:spPr>
      </p:pic>
      <p:pic>
        <p:nvPicPr>
          <p:cNvPr id="4" name="ворона" descr="826930_3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208912" cy="6320136"/>
          </a:xfr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20688"/>
            <a:ext cx="583264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45535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айл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80728"/>
            <a:ext cx="5328592" cy="4896544"/>
          </a:xfrm>
          <a:prstGeom prst="rect">
            <a:avLst/>
          </a:prstGeom>
        </p:spPr>
      </p:pic>
      <p:pic>
        <p:nvPicPr>
          <p:cNvPr id="4" name="Мальч" descr="img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18687"/>
          <a:stretch>
            <a:fillRect/>
          </a:stretch>
        </p:blipFill>
        <p:spPr>
          <a:xfrm>
            <a:off x="143508" y="35565"/>
            <a:ext cx="8712968" cy="6912758"/>
          </a:xfr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20688"/>
            <a:ext cx="583264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45535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187" y="1196752"/>
            <a:ext cx="5482109" cy="5277073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677</TotalTime>
  <Words>12</Words>
  <Application>Microsoft Office PowerPoint</Application>
  <PresentationFormat>Экран (4:3)</PresentationFormat>
  <Paragraphs>3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Безопасность зимой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62</cp:revision>
  <dcterms:created xsi:type="dcterms:W3CDTF">2018-12-02T16:05:33Z</dcterms:created>
  <dcterms:modified xsi:type="dcterms:W3CDTF">2022-02-03T04:43:40Z</dcterms:modified>
</cp:coreProperties>
</file>