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051C"/>
    <a:srgbClr val="384B2B"/>
    <a:srgbClr val="66874F"/>
    <a:srgbClr val="D6A300"/>
    <a:srgbClr val="8A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89" y="256490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для детей </a:t>
            </a:r>
          </a:p>
          <a:p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– 7 лет на тему: «Огонь – друг, огонь - враг»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5072074"/>
            <a:ext cx="52798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Куприянова Ирина Николаевна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714149"/>
      </p:ext>
    </p:extLst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428604"/>
            <a:ext cx="5500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гарцует при горении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Словно  ярко- красный конь,</a:t>
            </a:r>
            <a:b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Делая золой поленья,</a:t>
            </a:r>
            <a:b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Согревает нас ...</a:t>
            </a:r>
            <a:endParaRPr lang="ru-RU" sz="32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63f6b58b17320b6bcccccfadcfca6c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85728"/>
            <a:ext cx="3214720" cy="3214720"/>
          </a:xfrm>
          <a:prstGeom prst="rect">
            <a:avLst/>
          </a:prstGeom>
        </p:spPr>
      </p:pic>
      <p:pic>
        <p:nvPicPr>
          <p:cNvPr id="4" name="Рисунок 3" descr="i (15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3143248"/>
            <a:ext cx="3887640" cy="3714752"/>
          </a:xfrm>
          <a:prstGeom prst="rect">
            <a:avLst/>
          </a:prstGeom>
        </p:spPr>
      </p:pic>
      <p:pic>
        <p:nvPicPr>
          <p:cNvPr id="5" name="Рисунок 4" descr="4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86351" y="2571744"/>
            <a:ext cx="4157649" cy="321471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571480"/>
            <a:ext cx="5286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мчусь с сиреной на пожар,</a:t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Везу я воду с пеной.</a:t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Потушим в миг огонь и жар</a:t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быстро, словно стрелы.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0118092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3786190"/>
            <a:ext cx="3250360" cy="2578821"/>
          </a:xfrm>
          <a:prstGeom prst="rect">
            <a:avLst/>
          </a:prstGeom>
        </p:spPr>
      </p:pic>
      <p:pic>
        <p:nvPicPr>
          <p:cNvPr id="8" name="Рисунок 7" descr="pictu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2643182"/>
            <a:ext cx="3796140" cy="2097198"/>
          </a:xfrm>
          <a:prstGeom prst="rect">
            <a:avLst/>
          </a:prstGeom>
        </p:spPr>
      </p:pic>
      <p:pic>
        <p:nvPicPr>
          <p:cNvPr id="10" name="Рисунок 9" descr="i (17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285992"/>
            <a:ext cx="2816209" cy="2214554"/>
          </a:xfrm>
          <a:prstGeom prst="rect">
            <a:avLst/>
          </a:prstGeom>
        </p:spPr>
      </p:pic>
      <p:pic>
        <p:nvPicPr>
          <p:cNvPr id="11" name="Рисунок 10" descr="449079_original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4572000"/>
            <a:ext cx="3429000" cy="2286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000108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Всем ребятам нужно знать,</a:t>
            </a:r>
          </a:p>
          <a:p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с огнем нельзя играть.</a:t>
            </a:r>
          </a:p>
          <a:p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все ребята знают? </a:t>
            </a:r>
            <a:endParaRPr lang="ru-RU" sz="3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 ребятам нужно знать,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с огнем нельзя играть.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все ребята знают?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 (1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961" y="3214686"/>
            <a:ext cx="4234017" cy="2857520"/>
          </a:xfrm>
          <a:prstGeom prst="rect">
            <a:avLst/>
          </a:prstGeom>
        </p:spPr>
      </p:pic>
      <p:pic>
        <p:nvPicPr>
          <p:cNvPr id="5" name="Рисунок 4" descr="smiley aghas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3143248"/>
            <a:ext cx="3038490" cy="28588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71480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 столом играет Света,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Зажигает она свечи.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Дети, дайте мне ответ,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Хорошо ли это?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1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214686"/>
            <a:ext cx="4365869" cy="2786082"/>
          </a:xfrm>
          <a:prstGeom prst="rect">
            <a:avLst/>
          </a:prstGeom>
        </p:spPr>
      </p:pic>
      <p:pic>
        <p:nvPicPr>
          <p:cNvPr id="4" name="Рисунок 3" descr="smiley aghas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3071810"/>
            <a:ext cx="3109928" cy="29260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71604" y="1428736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/>
            <a:r>
              <a:rPr lang="ru-RU" sz="4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сформировать представление у детей о правилах пожарной безопасности и осторожного обращения с огнем.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59188"/>
      </p:ext>
    </p:extLst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тушит пожары?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2000240"/>
            <a:ext cx="2659161" cy="3000396"/>
          </a:xfr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1500174"/>
            <a:ext cx="2571768" cy="3286148"/>
          </a:xfrm>
          <a:prstGeom prst="rect">
            <a:avLst/>
          </a:prstGeom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2000240"/>
            <a:ext cx="1844514" cy="2969036"/>
          </a:xfrm>
          <a:prstGeom prst="rect">
            <a:avLst/>
          </a:prstGeom>
        </p:spPr>
      </p:pic>
      <p:pic>
        <p:nvPicPr>
          <p:cNvPr id="7" name="Рисунок 6" descr="Дворник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857364"/>
            <a:ext cx="2076738" cy="344964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Какой номер у пожарной службы?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85852" y="2143116"/>
            <a:ext cx="1928826" cy="1809759"/>
          </a:xfrm>
        </p:spPr>
      </p:pic>
      <p:pic>
        <p:nvPicPr>
          <p:cNvPr id="7" name="Рисунок 6" descr="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2143116"/>
            <a:ext cx="1928826" cy="1785950"/>
          </a:xfrm>
          <a:prstGeom prst="rect">
            <a:avLst/>
          </a:prstGeom>
        </p:spPr>
      </p:pic>
      <p:pic>
        <p:nvPicPr>
          <p:cNvPr id="8" name="Рисунок 7" descr="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4071942"/>
            <a:ext cx="1928826" cy="2064979"/>
          </a:xfrm>
          <a:prstGeom prst="rect">
            <a:avLst/>
          </a:prstGeom>
        </p:spPr>
      </p:pic>
      <p:pic>
        <p:nvPicPr>
          <p:cNvPr id="9" name="Рисунок 8" descr="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4071942"/>
            <a:ext cx="1968240" cy="203853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86742" cy="114300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Какого цвета пожарная машина?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700903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85852" y="1928802"/>
            <a:ext cx="2187827" cy="2168638"/>
          </a:xfrm>
        </p:spPr>
      </p:pic>
      <p:pic>
        <p:nvPicPr>
          <p:cNvPr id="5" name="Рисунок 4" descr="37009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357694"/>
            <a:ext cx="2214578" cy="2265606"/>
          </a:xfrm>
          <a:prstGeom prst="rect">
            <a:avLst/>
          </a:prstGeom>
        </p:spPr>
      </p:pic>
      <p:pic>
        <p:nvPicPr>
          <p:cNvPr id="6" name="Рисунок 5" descr="370090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2071678"/>
            <a:ext cx="2290872" cy="2143074"/>
          </a:xfrm>
          <a:prstGeom prst="rect">
            <a:avLst/>
          </a:prstGeom>
        </p:spPr>
      </p:pic>
      <p:pic>
        <p:nvPicPr>
          <p:cNvPr id="7" name="Рисунок 6" descr="370090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58693" y="4473164"/>
            <a:ext cx="2214578" cy="219444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Какую одежду надевают        пожарные, выезжая на пожар?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3286124"/>
            <a:ext cx="1614495" cy="1940227"/>
          </a:xfrm>
          <a:prstGeom prst="rect">
            <a:avLst/>
          </a:prstGeom>
        </p:spPr>
      </p:pic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428736"/>
            <a:ext cx="1419225" cy="1785950"/>
          </a:xfrm>
          <a:prstGeom prst="rect">
            <a:avLst/>
          </a:prstGeom>
        </p:spPr>
      </p:pic>
      <p:pic>
        <p:nvPicPr>
          <p:cNvPr id="10" name="Рисунок 9" descr="7c830bfd0216b2f1d4b9d3636d3d9be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1714488"/>
            <a:ext cx="2222500" cy="1638300"/>
          </a:xfrm>
          <a:prstGeom prst="rect">
            <a:avLst/>
          </a:prstGeom>
        </p:spPr>
      </p:pic>
      <p:pic>
        <p:nvPicPr>
          <p:cNvPr id="11" name="Рисунок 10" descr="7c830bfd0216b2f1d4b9d3636d3d9be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2000240"/>
            <a:ext cx="2505082" cy="1543215"/>
          </a:xfrm>
          <a:prstGeom prst="rect">
            <a:avLst/>
          </a:prstGeom>
        </p:spPr>
      </p:pic>
      <p:pic>
        <p:nvPicPr>
          <p:cNvPr id="12" name="Рисунок 11" descr="гi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750650"/>
            <a:ext cx="2571768" cy="1721597"/>
          </a:xfrm>
          <a:prstGeom prst="rect">
            <a:avLst/>
          </a:prstGeom>
        </p:spPr>
      </p:pic>
      <p:pic>
        <p:nvPicPr>
          <p:cNvPr id="13" name="Рисунок 12" descr="divad15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4000504"/>
            <a:ext cx="2571768" cy="2086529"/>
          </a:xfrm>
          <a:prstGeom prst="rect">
            <a:avLst/>
          </a:prstGeom>
        </p:spPr>
      </p:pic>
      <p:pic>
        <p:nvPicPr>
          <p:cNvPr id="17" name="Содержимое 16" descr="i (13).jpg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2428868"/>
            <a:ext cx="1852234" cy="2125659"/>
          </a:xfrm>
        </p:spPr>
      </p:pic>
      <p:pic>
        <p:nvPicPr>
          <p:cNvPr id="18" name="Рисунок 17" descr="Boevaya_odezhda_pozharnogo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1" y="3571876"/>
            <a:ext cx="1778966" cy="30268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23699E-6 L 0.00781 -0.20994 " pathEditMode="relative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2.48555E-6 C 0.04463 -0.24463 0.08942 -0.48925 0.10504 -0.5785 C 0.12067 -0.66775 0.09515 -0.5422 0.09341 -0.53503 " pathEditMode="relative" ptsTypes="a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87861E-6 L 8.33333E-7 -0.39861 " pathEditMode="relative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532E-6 L -0.01562 -0.55584 " pathEditMode="relative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14356"/>
            <a:ext cx="7094022" cy="914444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Выберете предметы, которыми можно тушить начинающийся пожар?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26457430_vaza1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500" y="4071942"/>
            <a:ext cx="2001162" cy="2097218"/>
          </a:xfrm>
        </p:spPr>
      </p:pic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000240"/>
            <a:ext cx="2921110" cy="2205040"/>
          </a:xfrm>
          <a:prstGeom prst="rect">
            <a:avLst/>
          </a:prstGeom>
        </p:spPr>
      </p:pic>
      <p:pic>
        <p:nvPicPr>
          <p:cNvPr id="7" name="Рисунок 6" descr="water-faucet-pours-cartoon-metal-4155852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2249313" cy="2602461"/>
          </a:xfrm>
          <a:prstGeom prst="rect">
            <a:avLst/>
          </a:prstGeom>
        </p:spPr>
      </p:pic>
      <p:pic>
        <p:nvPicPr>
          <p:cNvPr id="8" name="Рисунок 7" descr="i (9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1928802"/>
            <a:ext cx="1905000" cy="2019300"/>
          </a:xfrm>
          <a:prstGeom prst="rect">
            <a:avLst/>
          </a:prstGeom>
        </p:spPr>
      </p:pic>
      <p:pic>
        <p:nvPicPr>
          <p:cNvPr id="11" name="Рисунок 10" descr="xhtyj.png.pagespeed.ic.NLZR8cmjdL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4572008"/>
            <a:ext cx="2399419" cy="1581982"/>
          </a:xfrm>
          <a:prstGeom prst="rect">
            <a:avLst/>
          </a:prstGeom>
        </p:spPr>
      </p:pic>
      <p:pic>
        <p:nvPicPr>
          <p:cNvPr id="12" name="Рисунок 11" descr="Моя-Україна-разное-днепропетровск-гречка-1712055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1008" y="1714488"/>
            <a:ext cx="2312992" cy="265598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35838E-7 L -8.33333E-7 -0.55584 " pathEditMode="relative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42775E-6 L -0.08662 -0.56624 " pathEditMode="relative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571480"/>
            <a:ext cx="5357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Дым столбом поднялся вдруг.</a:t>
            </a:r>
          </a:p>
          <a:p>
            <a:r>
              <a:rPr lang="ru-RU" sz="4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не выключил ... </a:t>
            </a:r>
            <a:endParaRPr lang="ru-RU" sz="4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ivot-2-0_new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1214422"/>
            <a:ext cx="3246434" cy="2674181"/>
          </a:xfrm>
          <a:prstGeom prst="rect">
            <a:avLst/>
          </a:prstGeom>
        </p:spPr>
      </p:pic>
      <p:pic>
        <p:nvPicPr>
          <p:cNvPr id="7" name="Рисунок 6" descr="101402740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3571876"/>
            <a:ext cx="2914646" cy="3071834"/>
          </a:xfrm>
          <a:prstGeom prst="rect">
            <a:avLst/>
          </a:prstGeom>
        </p:spPr>
      </p:pic>
      <p:pic>
        <p:nvPicPr>
          <p:cNvPr id="13" name="Рисунок 12" descr="6713-fer-a-repasser-princess-coralie-klei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3071810"/>
            <a:ext cx="3190884" cy="31908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500042"/>
            <a:ext cx="56436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тесный-тесный дом:</a:t>
            </a:r>
          </a:p>
          <a:p>
            <a:pPr algn="just"/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 сестричек жмутся в нем.</a:t>
            </a:r>
          </a:p>
          <a:p>
            <a:pPr algn="just"/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любая из сестер</a:t>
            </a:r>
          </a:p>
          <a:p>
            <a:pPr algn="just"/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Может вспыхнуть, как костер!</a:t>
            </a:r>
          </a:p>
          <a:p>
            <a:pPr algn="just"/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шути с сестричками,</a:t>
            </a:r>
          </a:p>
          <a:p>
            <a:pPr algn="just"/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Тоненькими ...</a:t>
            </a:r>
          </a:p>
          <a:p>
            <a:endParaRPr lang="ru-RU" dirty="0"/>
          </a:p>
        </p:txBody>
      </p:sp>
      <p:pic>
        <p:nvPicPr>
          <p:cNvPr id="3" name="Рисунок 2" descr="0000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3643314"/>
            <a:ext cx="2861876" cy="2818905"/>
          </a:xfrm>
          <a:prstGeom prst="rect">
            <a:avLst/>
          </a:prstGeom>
        </p:spPr>
      </p:pic>
      <p:pic>
        <p:nvPicPr>
          <p:cNvPr id="4" name="Рисунок 3" descr="candle-flame-vector-clipart-panda-free-clipart-images-S80U0u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785794"/>
            <a:ext cx="2500330" cy="3532648"/>
          </a:xfrm>
          <a:prstGeom prst="rect">
            <a:avLst/>
          </a:prstGeom>
        </p:spPr>
      </p:pic>
      <p:pic>
        <p:nvPicPr>
          <p:cNvPr id="5" name="Рисунок 4" descr="i (1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490811"/>
            <a:ext cx="3786214" cy="274330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174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Кто тушит пожары?</vt:lpstr>
      <vt:lpstr>Какой номер у пожарной службы?</vt:lpstr>
      <vt:lpstr>Какого цвета пожарная машина?</vt:lpstr>
      <vt:lpstr>Какую одежду надевают        пожарные, выезжая на пожар?</vt:lpstr>
      <vt:lpstr>Выберете предметы, которыми можно тушить начинающийся пожар?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Таня</cp:lastModifiedBy>
  <cp:revision>47</cp:revision>
  <dcterms:created xsi:type="dcterms:W3CDTF">2012-08-03T12:49:07Z</dcterms:created>
  <dcterms:modified xsi:type="dcterms:W3CDTF">2025-01-19T10:19:04Z</dcterms:modified>
</cp:coreProperties>
</file>