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543800" cy="2244080"/>
          </a:xfrm>
        </p:spPr>
        <p:txBody>
          <a:bodyPr/>
          <a:lstStyle/>
          <a:p>
            <a:pPr algn="ctr"/>
            <a:r>
              <a:rPr lang="ru-RU" sz="4800" dirty="0" smtClean="0"/>
              <a:t>Проект </a:t>
            </a:r>
            <a:r>
              <a:rPr lang="ru-RU" sz="4800" dirty="0"/>
              <a:t>в подготовительной </a:t>
            </a:r>
            <a:r>
              <a:rPr lang="ru-RU" sz="4800" dirty="0" smtClean="0"/>
              <a:t>группе </a:t>
            </a:r>
            <a:br>
              <a:rPr lang="ru-RU" sz="4800" dirty="0" smtClean="0"/>
            </a:br>
            <a:r>
              <a:rPr lang="ru-RU" sz="4800" dirty="0" smtClean="0"/>
              <a:t>«Красная </a:t>
            </a:r>
            <a:r>
              <a:rPr lang="ru-RU" sz="4800" dirty="0"/>
              <a:t>Книга»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Воспитатели: </a:t>
            </a:r>
          </a:p>
          <a:p>
            <a:r>
              <a:rPr lang="ru-RU" sz="1800" dirty="0" smtClean="0"/>
              <a:t>Белоусова А.Д.</a:t>
            </a:r>
          </a:p>
          <a:p>
            <a:r>
              <a:rPr lang="ru-RU" sz="1800" dirty="0" smtClean="0"/>
              <a:t>Паньшина Н.Н.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9898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476672"/>
            <a:ext cx="75608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Цель проекта:        </a:t>
            </a:r>
          </a:p>
          <a:p>
            <a:r>
              <a:rPr lang="ru-RU" sz="2000" dirty="0" smtClean="0"/>
              <a:t>Познакомить </a:t>
            </a:r>
            <a:r>
              <a:rPr lang="ru-RU" sz="2000" dirty="0"/>
              <a:t>детей с Красной книгой, как с государственным документом и её значением.</a:t>
            </a:r>
          </a:p>
          <a:p>
            <a:endParaRPr lang="ru-RU" sz="2000" dirty="0" smtClean="0"/>
          </a:p>
          <a:p>
            <a:r>
              <a:rPr lang="ru-RU" sz="2000" b="1" dirty="0" smtClean="0"/>
              <a:t>Задачи</a:t>
            </a:r>
            <a:r>
              <a:rPr lang="ru-RU" sz="2000" b="1" dirty="0"/>
              <a:t>:</a:t>
            </a:r>
          </a:p>
          <a:p>
            <a:r>
              <a:rPr lang="ru-RU" sz="2000" dirty="0"/>
              <a:t>1. Дать детям представление о разнообразии природы.</a:t>
            </a:r>
          </a:p>
          <a:p>
            <a:r>
              <a:rPr lang="ru-RU" sz="2000" dirty="0"/>
              <a:t>2. Перечислить основные причины вымирания некоторых животных, </a:t>
            </a:r>
            <a:r>
              <a:rPr lang="ru-RU" sz="2000" dirty="0" smtClean="0"/>
              <a:t>назвать охраняемых</a:t>
            </a:r>
            <a:r>
              <a:rPr lang="ru-RU" sz="2000" dirty="0"/>
              <a:t>; объяснить, почему нужно охранять животный и </a:t>
            </a:r>
            <a:r>
              <a:rPr lang="ru-RU" sz="2000" dirty="0" smtClean="0"/>
              <a:t>растительный мир</a:t>
            </a:r>
            <a:r>
              <a:rPr lang="ru-RU" sz="2000" dirty="0"/>
              <a:t>.</a:t>
            </a:r>
          </a:p>
          <a:p>
            <a:r>
              <a:rPr lang="ru-RU" sz="2000" dirty="0"/>
              <a:t>3. Познакомить детей с тем, как человек влияет на природу и с какой </a:t>
            </a:r>
            <a:r>
              <a:rPr lang="ru-RU" sz="2000" dirty="0" smtClean="0"/>
              <a:t>целью создана </a:t>
            </a:r>
            <a:r>
              <a:rPr lang="ru-RU" sz="2000" dirty="0"/>
              <a:t>Красная книга.</a:t>
            </a:r>
          </a:p>
          <a:p>
            <a:r>
              <a:rPr lang="ru-RU" sz="2000" dirty="0"/>
              <a:t>4. Привлечь к активному участию родителей в экологическом образовании дошкольников.</a:t>
            </a:r>
          </a:p>
          <a:p>
            <a:r>
              <a:rPr lang="ru-RU" sz="2000" dirty="0"/>
              <a:t>5.  Обогащать словарный запас детей.</a:t>
            </a:r>
          </a:p>
          <a:p>
            <a:r>
              <a:rPr lang="ru-RU" sz="2000" dirty="0"/>
              <a:t>6. Воспитывать любовь к природе и учить правильному поведению в природе</a:t>
            </a:r>
            <a:r>
              <a:rPr lang="ru-RU" sz="2000" dirty="0" smtClean="0"/>
              <a:t>; прививать </a:t>
            </a:r>
            <a:r>
              <a:rPr lang="ru-RU" sz="2000" dirty="0"/>
              <a:t>сочувствие к живой природе, научить сопереживать.</a:t>
            </a:r>
          </a:p>
        </p:txBody>
      </p:sp>
    </p:spTree>
    <p:extLst>
      <p:ext uri="{BB962C8B-B14F-4D97-AF65-F5344CB8AC3E}">
        <p14:creationId xmlns:p14="http://schemas.microsoft.com/office/powerpoint/2010/main" val="120318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287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Познавательное развитие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4146" y="773996"/>
            <a:ext cx="77882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Беседы: «Какие правила поведения в природе необходимо соблюдать, чтобы </a:t>
            </a:r>
            <a:r>
              <a:rPr lang="ru-RU" sz="1600" dirty="0" smtClean="0"/>
              <a:t>сохранить </a:t>
            </a:r>
            <a:r>
              <a:rPr lang="ru-RU" sz="1600" dirty="0"/>
              <a:t>природные богатства»,  «Что такое Красная книга России», «Почему книга красная?»,   «Какие правила поведения в природе необходимо соблюдать, чтобы сохранить природные богатства</a:t>
            </a:r>
            <a:r>
              <a:rPr lang="ru-RU" sz="1600" dirty="0" smtClean="0"/>
              <a:t>?».</a:t>
            </a:r>
          </a:p>
          <a:p>
            <a:r>
              <a:rPr lang="ru-RU" sz="1600" dirty="0"/>
              <a:t>Д/И: «У кого какой домик», «У кого какой след</a:t>
            </a:r>
            <a:r>
              <a:rPr lang="ru-RU" sz="1600" dirty="0" smtClean="0"/>
              <a:t>», </a:t>
            </a:r>
          </a:p>
          <a:p>
            <a:r>
              <a:rPr lang="ru-RU" sz="1600" dirty="0" smtClean="0"/>
              <a:t>«Какое я животное?»</a:t>
            </a:r>
          </a:p>
          <a:p>
            <a:r>
              <a:rPr lang="ru-RU" sz="1600" dirty="0"/>
              <a:t>НОД «Зоопарк» -  </a:t>
            </a:r>
            <a:r>
              <a:rPr lang="ru-RU" sz="1600" dirty="0" smtClean="0"/>
              <a:t>конструирование.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77072"/>
            <a:ext cx="2213576" cy="2654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75" y="3037989"/>
            <a:ext cx="1991223" cy="2654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16" y="1654345"/>
            <a:ext cx="1991223" cy="26549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3"/>
          <a:stretch/>
        </p:blipFill>
        <p:spPr>
          <a:xfrm>
            <a:off x="534622" y="4725144"/>
            <a:ext cx="3806164" cy="180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1" r="16501"/>
          <a:stretch/>
        </p:blipFill>
        <p:spPr>
          <a:xfrm>
            <a:off x="895903" y="2642988"/>
            <a:ext cx="3083601" cy="194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1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444" y="77815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Чтение «Рассказы о природе» </a:t>
            </a:r>
            <a:r>
              <a:rPr lang="ru-RU" sz="1600" dirty="0" err="1"/>
              <a:t>Н.И.Сладкова</a:t>
            </a:r>
            <a:r>
              <a:rPr lang="ru-RU" sz="1600" dirty="0"/>
              <a:t>, «Лесная газета» </a:t>
            </a:r>
            <a:r>
              <a:rPr lang="ru-RU" sz="1600" dirty="0" err="1"/>
              <a:t>В.Бианки</a:t>
            </a:r>
            <a:r>
              <a:rPr lang="ru-RU" sz="1600" dirty="0"/>
              <a:t>,     «Рассказы о животных» </a:t>
            </a:r>
            <a:r>
              <a:rPr lang="ru-RU" sz="1600" dirty="0" err="1"/>
              <a:t>Б.С.Житкова</a:t>
            </a:r>
            <a:r>
              <a:rPr lang="ru-RU" sz="1600" dirty="0"/>
              <a:t>,  </a:t>
            </a:r>
            <a:r>
              <a:rPr lang="ru-RU" sz="1600" dirty="0" err="1"/>
              <a:t>Е.Чарушин</a:t>
            </a:r>
            <a:r>
              <a:rPr lang="ru-RU" sz="1600" dirty="0"/>
              <a:t> «Бобры и бобрята», «Рысь и рысенок»</a:t>
            </a:r>
          </a:p>
          <a:p>
            <a:r>
              <a:rPr lang="ru-RU" sz="1600" dirty="0"/>
              <a:t>Г. Снегирев «Про зверят», В. Малеев «Живая природа России»</a:t>
            </a:r>
          </a:p>
          <a:p>
            <a:r>
              <a:rPr lang="ru-RU" sz="1600" dirty="0"/>
              <a:t>Г. А. </a:t>
            </a:r>
            <a:r>
              <a:rPr lang="ru-RU" sz="1600" dirty="0" err="1"/>
              <a:t>Скребицкий</a:t>
            </a:r>
            <a:r>
              <a:rPr lang="ru-RU" sz="1600" dirty="0"/>
              <a:t> «Чей нос лучше</a:t>
            </a:r>
            <a:r>
              <a:rPr lang="ru-RU" sz="1600" dirty="0" smtClean="0"/>
              <a:t>?»</a:t>
            </a:r>
          </a:p>
          <a:p>
            <a:endParaRPr lang="ru-RU" sz="1600" dirty="0" smtClean="0"/>
          </a:p>
          <a:p>
            <a:r>
              <a:rPr lang="ru-RU" sz="1600" dirty="0" smtClean="0"/>
              <a:t>Рассказы </a:t>
            </a:r>
            <a:r>
              <a:rPr lang="ru-RU" sz="1600" dirty="0"/>
              <a:t>детей о животных и растениях из Красной </a:t>
            </a:r>
            <a:r>
              <a:rPr lang="ru-RU" sz="1600" dirty="0" smtClean="0"/>
              <a:t>книги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r="5355"/>
          <a:stretch/>
        </p:blipFill>
        <p:spPr>
          <a:xfrm>
            <a:off x="140535" y="2350035"/>
            <a:ext cx="2769247" cy="15830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9" r="5545"/>
          <a:stretch/>
        </p:blipFill>
        <p:spPr>
          <a:xfrm>
            <a:off x="140536" y="4516918"/>
            <a:ext cx="2769247" cy="14902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0" r="11984"/>
          <a:stretch/>
        </p:blipFill>
        <p:spPr>
          <a:xfrm>
            <a:off x="3034203" y="4437111"/>
            <a:ext cx="2707075" cy="16498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r="5425"/>
          <a:stretch/>
        </p:blipFill>
        <p:spPr>
          <a:xfrm>
            <a:off x="3041622" y="2350037"/>
            <a:ext cx="2722516" cy="15830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/>
          <a:stretch/>
        </p:blipFill>
        <p:spPr>
          <a:xfrm>
            <a:off x="6299615" y="4858562"/>
            <a:ext cx="2671796" cy="16312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" r="11050"/>
          <a:stretch/>
        </p:blipFill>
        <p:spPr>
          <a:xfrm>
            <a:off x="5866040" y="3199292"/>
            <a:ext cx="2684325" cy="14675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5193"/>
          <a:stretch/>
        </p:blipFill>
        <p:spPr>
          <a:xfrm>
            <a:off x="6287086" y="1416427"/>
            <a:ext cx="2684325" cy="15841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568" y="408820"/>
            <a:ext cx="1995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Речевое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352827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4194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Художественно-эстетическое развитие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82802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Рисование «Животные из красной книги»</a:t>
            </a:r>
          </a:p>
          <a:p>
            <a:r>
              <a:rPr lang="ru-RU" sz="1600" dirty="0" smtClean="0"/>
              <a:t>Лепка </a:t>
            </a:r>
            <a:r>
              <a:rPr lang="ru-RU" sz="1600" b="1" dirty="0"/>
              <a:t>- </a:t>
            </a:r>
            <a:r>
              <a:rPr lang="ru-RU" sz="1600" dirty="0"/>
              <a:t>«Животные разных материков»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99" y="3789040"/>
            <a:ext cx="3507912" cy="2630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03" y="773996"/>
            <a:ext cx="3486208" cy="2614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67"/>
          <a:stretch/>
        </p:blipFill>
        <p:spPr>
          <a:xfrm>
            <a:off x="3618051" y="1926821"/>
            <a:ext cx="1791441" cy="1796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2" b="19463"/>
          <a:stretch/>
        </p:blipFill>
        <p:spPr>
          <a:xfrm rot="5400000">
            <a:off x="1347713" y="3288434"/>
            <a:ext cx="2370767" cy="36321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r="17432"/>
          <a:stretch/>
        </p:blipFill>
        <p:spPr>
          <a:xfrm rot="10800000">
            <a:off x="61765" y="1628800"/>
            <a:ext cx="343887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8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4328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Социально-коммуникативное развитие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773996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Пальчиковая</a:t>
            </a:r>
            <a:r>
              <a:rPr lang="ru-RU" sz="1600" dirty="0"/>
              <a:t>  игра «</a:t>
            </a:r>
            <a:r>
              <a:rPr lang="ru-RU" sz="1600" dirty="0" err="1"/>
              <a:t>Снегирек</a:t>
            </a:r>
            <a:r>
              <a:rPr lang="ru-RU" sz="1600" dirty="0"/>
              <a:t>»,«Птицы».</a:t>
            </a:r>
          </a:p>
          <a:p>
            <a:r>
              <a:rPr lang="ru-RU" sz="1600" dirty="0" err="1" smtClean="0"/>
              <a:t>Физминутки</a:t>
            </a:r>
            <a:r>
              <a:rPr lang="ru-RU" sz="1600" dirty="0"/>
              <a:t>: «Аист», «Вот летит большая птица», «Мы веселые мартышки».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Дидактические </a:t>
            </a:r>
            <a:r>
              <a:rPr lang="ru-RU" sz="1600" dirty="0"/>
              <a:t>игры</a:t>
            </a:r>
            <a:r>
              <a:rPr lang="ru-RU" sz="1600" dirty="0" smtClean="0"/>
              <a:t>: «</a:t>
            </a:r>
            <a:r>
              <a:rPr lang="ru-RU" sz="1600" dirty="0"/>
              <a:t>Правила поведения в лесу», «Третий лишний», «Узнай животное по описанию», лото «Растения», «Да-нет» (животные), «Кто где живет»</a:t>
            </a:r>
          </a:p>
          <a:p>
            <a:r>
              <a:rPr lang="ru-RU" sz="1600" dirty="0" smtClean="0"/>
              <a:t>Сюжетно-ролевые</a:t>
            </a:r>
            <a:r>
              <a:rPr lang="ru-RU" sz="1600" dirty="0"/>
              <a:t>:  «Зоопарк», «Ферма», «Путешествие в лес»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5" r="12764"/>
          <a:stretch/>
        </p:blipFill>
        <p:spPr>
          <a:xfrm>
            <a:off x="467544" y="2101264"/>
            <a:ext cx="3618573" cy="2193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9" b="19505"/>
          <a:stretch/>
        </p:blipFill>
        <p:spPr>
          <a:xfrm>
            <a:off x="1536645" y="4372189"/>
            <a:ext cx="1667203" cy="23247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4" b="17752"/>
          <a:stretch/>
        </p:blipFill>
        <p:spPr>
          <a:xfrm>
            <a:off x="6620042" y="2343164"/>
            <a:ext cx="2402628" cy="3613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1" b="11271"/>
          <a:stretch/>
        </p:blipFill>
        <p:spPr>
          <a:xfrm>
            <a:off x="4199022" y="2348880"/>
            <a:ext cx="2317194" cy="360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1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3657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Исследовательская деятельность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1570" y="805875"/>
            <a:ext cx="7616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Положить </a:t>
            </a:r>
            <a:r>
              <a:rPr lang="ru-RU" sz="1600" dirty="0"/>
              <a:t>разные виды корма и заметить, какой корм, какие птицы предпочитают. Воспитывать  желание заботиться о птицах.</a:t>
            </a:r>
          </a:p>
          <a:p>
            <a:r>
              <a:rPr lang="ru-RU" sz="1600" dirty="0" smtClean="0"/>
              <a:t>«</a:t>
            </a:r>
            <a:r>
              <a:rPr lang="ru-RU" sz="1600" dirty="0"/>
              <a:t>Животные, занесенные в Красную книгу». Предложить детям выяснить, какие животные, обитающие в наших  краях, занесены в Красную книгу. Подобрать самостоятельно подходящие картинки и фотографии, необходимые для оформления «Нашей Красной книги»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755" y="4557072"/>
            <a:ext cx="1549866" cy="2066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88" y="2375535"/>
            <a:ext cx="1549866" cy="2066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67" y="4567386"/>
            <a:ext cx="1549866" cy="2066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70" y="4581128"/>
            <a:ext cx="1549866" cy="20664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00" y="2375535"/>
            <a:ext cx="1549866" cy="20664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375535"/>
            <a:ext cx="1549866" cy="20664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75535"/>
            <a:ext cx="1549866" cy="20664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75535"/>
            <a:ext cx="1549866" cy="20664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916" y="4581129"/>
            <a:ext cx="1545337" cy="20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87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83618"/>
            <a:ext cx="75608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Работа с родителями</a:t>
            </a:r>
            <a:endParaRPr lang="ru-RU" dirty="0"/>
          </a:p>
          <a:p>
            <a:r>
              <a:rPr lang="ru-RU" sz="1600" dirty="0" smtClean="0"/>
              <a:t>Памятка </a:t>
            </a:r>
            <a:r>
              <a:rPr lang="ru-RU" sz="1600" dirty="0"/>
              <a:t>для родителей: «Правила поведения в природе».</a:t>
            </a:r>
          </a:p>
          <a:p>
            <a:r>
              <a:rPr lang="ru-RU" sz="1600" dirty="0" smtClean="0"/>
              <a:t>Акция </a:t>
            </a:r>
            <a:r>
              <a:rPr lang="ru-RU" sz="1600" dirty="0"/>
              <a:t>«Сделай лист  в  Красную книгу»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40778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Итоговое мероприятие: </a:t>
            </a:r>
            <a:endParaRPr lang="ru-RU" dirty="0"/>
          </a:p>
          <a:p>
            <a:r>
              <a:rPr lang="ru-RU" sz="1600" dirty="0"/>
              <a:t>Изготовление «Красная книга Свердловской области» </a:t>
            </a:r>
            <a:endParaRPr lang="ru-RU" sz="1600" dirty="0" smtClean="0"/>
          </a:p>
          <a:p>
            <a:r>
              <a:rPr lang="ru-RU" sz="1600" dirty="0" smtClean="0"/>
              <a:t>Выставка </a:t>
            </a:r>
            <a:r>
              <a:rPr lang="ru-RU" sz="1600" dirty="0"/>
              <a:t>поделок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6" b="19571"/>
          <a:stretch/>
        </p:blipFill>
        <p:spPr>
          <a:xfrm rot="5400000">
            <a:off x="6638320" y="4176939"/>
            <a:ext cx="1807254" cy="28731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r="11815"/>
          <a:stretch/>
        </p:blipFill>
        <p:spPr>
          <a:xfrm>
            <a:off x="6161847" y="2636912"/>
            <a:ext cx="2822367" cy="1896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 r="27509"/>
          <a:stretch/>
        </p:blipFill>
        <p:spPr>
          <a:xfrm rot="5400000">
            <a:off x="4014215" y="2537849"/>
            <a:ext cx="2398211" cy="1751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9" t="-640" r="23881" b="640"/>
          <a:stretch/>
        </p:blipFill>
        <p:spPr>
          <a:xfrm rot="10800000">
            <a:off x="6156176" y="456069"/>
            <a:ext cx="2822368" cy="1948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3" r="17180"/>
          <a:stretch/>
        </p:blipFill>
        <p:spPr>
          <a:xfrm>
            <a:off x="1953871" y="2060848"/>
            <a:ext cx="2289270" cy="1656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4" b="17430"/>
          <a:stretch/>
        </p:blipFill>
        <p:spPr>
          <a:xfrm rot="16200000">
            <a:off x="2308026" y="3379202"/>
            <a:ext cx="1561397" cy="23088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 b="26787"/>
          <a:stretch/>
        </p:blipFill>
        <p:spPr>
          <a:xfrm>
            <a:off x="179512" y="2154356"/>
            <a:ext cx="1691680" cy="24581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4" b="10865"/>
          <a:stretch/>
        </p:blipFill>
        <p:spPr>
          <a:xfrm rot="16200000">
            <a:off x="577093" y="4536449"/>
            <a:ext cx="1603720" cy="2357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4" b="19726"/>
          <a:stretch/>
        </p:blipFill>
        <p:spPr>
          <a:xfrm rot="5400000">
            <a:off x="3615660" y="4461324"/>
            <a:ext cx="1840670" cy="279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35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120</TotalTime>
  <Words>330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Проект в подготовительной группе  «Красная Книга»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подготовительной группе  «Красная Книга»</dc:title>
  <dc:creator>Nitro</dc:creator>
  <cp:lastModifiedBy>Nitro</cp:lastModifiedBy>
  <cp:revision>8</cp:revision>
  <dcterms:created xsi:type="dcterms:W3CDTF">2024-01-28T15:39:49Z</dcterms:created>
  <dcterms:modified xsi:type="dcterms:W3CDTF">2024-01-28T17:51:34Z</dcterms:modified>
</cp:coreProperties>
</file>