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2B7E67-7DB0-4A46-AF5E-206C91951D7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556AEB-9A73-4CEB-8E3C-4AF534642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av"/><Relationship Id="rId5" Type="http://schemas.openxmlformats.org/officeDocument/2006/relationships/image" Target="../media/image3.png"/><Relationship Id="rId4" Type="http://schemas.microsoft.com/office/2007/relationships/media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28184" y="5589240"/>
            <a:ext cx="2539518" cy="882119"/>
          </a:xfrm>
        </p:spPr>
        <p:txBody>
          <a:bodyPr/>
          <a:lstStyle/>
          <a:p>
            <a:pPr algn="r"/>
            <a:r>
              <a:rPr lang="ru-RU" dirty="0" smtClean="0"/>
              <a:t>Составитель: </a:t>
            </a:r>
          </a:p>
          <a:p>
            <a:pPr algn="r"/>
            <a:r>
              <a:rPr lang="ru-RU" dirty="0" smtClean="0"/>
              <a:t>Белоусова А.Д.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4887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Учим героев сказок безопасности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2"/>
            <a:ext cx="6096000" cy="39909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92696"/>
            <a:ext cx="4135317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5040560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800" i="1" dirty="0" smtClean="0">
                <a:latin typeface="Bookman Old Style" panose="02050604050505020204" pitchFamily="18" charset="0"/>
              </a:rPr>
              <a:t>Здравствуйте</a:t>
            </a:r>
            <a:r>
              <a:rPr lang="ru-RU" sz="2800" i="1" dirty="0">
                <a:latin typeface="Bookman Old Style" panose="02050604050505020204" pitchFamily="18" charset="0"/>
              </a:rPr>
              <a:t>, ребята! </a:t>
            </a:r>
            <a:endParaRPr lang="ru-RU" sz="2800" i="1" dirty="0" smtClean="0"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800" i="1" dirty="0" smtClean="0">
                <a:latin typeface="Bookman Old Style" panose="02050604050505020204" pitchFamily="18" charset="0"/>
              </a:rPr>
              <a:t>Я </a:t>
            </a:r>
            <a:r>
              <a:rPr lang="ru-RU" sz="2800" i="1" dirty="0">
                <a:latin typeface="Bookman Old Style" panose="02050604050505020204" pitchFamily="18" charset="0"/>
              </a:rPr>
              <a:t>знаю, вы любите сказки. А в моей сказочной стране многие герои попадают в беду, потому что не знают, как правильно себя вести в различных ситуациях! </a:t>
            </a:r>
            <a:endParaRPr lang="ru-RU" sz="2800" i="1" dirty="0" smtClean="0"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800" i="1" dirty="0" smtClean="0">
                <a:latin typeface="Bookman Old Style" panose="02050604050505020204" pitchFamily="18" charset="0"/>
              </a:rPr>
              <a:t>Научите </a:t>
            </a:r>
            <a:r>
              <a:rPr lang="ru-RU" sz="2800" i="1" dirty="0">
                <a:latin typeface="Bookman Old Style" panose="02050604050505020204" pitchFamily="18" charset="0"/>
              </a:rPr>
              <a:t>их, пожалуйста</a:t>
            </a:r>
            <a:r>
              <a:rPr lang="ru-RU" sz="2800" i="1" dirty="0" smtClean="0">
                <a:latin typeface="Bookman Old Style" panose="02050604050505020204" pitchFamily="18" charset="0"/>
              </a:rPr>
              <a:t>!</a:t>
            </a:r>
          </a:p>
          <a:p>
            <a:pPr algn="r"/>
            <a:endParaRPr lang="ru-RU" sz="2800" i="1" dirty="0" smtClean="0">
              <a:latin typeface="Bookman Old Style" panose="02050604050505020204" pitchFamily="18" charset="0"/>
            </a:endParaRPr>
          </a:p>
          <a:p>
            <a:pPr algn="r"/>
            <a:r>
              <a:rPr lang="ru-RU" sz="2800" i="1" dirty="0" smtClean="0">
                <a:latin typeface="Bookman Old Style" panose="02050604050505020204" pitchFamily="18" charset="0"/>
              </a:rPr>
              <a:t>Фея сказок.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11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612"/>
    </mc:Choice>
    <mc:Fallback>
      <p:transition spd="slow" advTm="21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97" t="-1" r="3571" b="35124"/>
          <a:stretch/>
        </p:blipFill>
        <p:spPr>
          <a:xfrm>
            <a:off x="7618040" y="5201670"/>
            <a:ext cx="1341854" cy="1525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15" r="13671"/>
          <a:stretch/>
        </p:blipFill>
        <p:spPr>
          <a:xfrm>
            <a:off x="147022" y="5154064"/>
            <a:ext cx="1760682" cy="163559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4064"/>
          </a:xfrm>
          <a:prstGeom prst="round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47022" y="401808"/>
            <a:ext cx="1760681" cy="1587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97" b="62905"/>
          <a:stretch/>
        </p:blipFill>
        <p:spPr>
          <a:xfrm>
            <a:off x="166188" y="5084981"/>
            <a:ext cx="1722348" cy="1773761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2780928"/>
            <a:ext cx="1440160" cy="166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53" t="6780" r="28410" b="24436"/>
          <a:stretch/>
        </p:blipFill>
        <p:spPr>
          <a:xfrm>
            <a:off x="2195736" y="5111738"/>
            <a:ext cx="1368152" cy="17049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8" t="54300" r="77121" b="13175"/>
          <a:stretch/>
        </p:blipFill>
        <p:spPr>
          <a:xfrm>
            <a:off x="2025646" y="5126005"/>
            <a:ext cx="1565564" cy="1676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5856" y="620688"/>
            <a:ext cx="1440160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16" t="28234" r="7599" b="8856"/>
          <a:stretch/>
        </p:blipFill>
        <p:spPr>
          <a:xfrm>
            <a:off x="3871289" y="5183873"/>
            <a:ext cx="1401421" cy="15606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21" t="10753" r="48636" b="54840"/>
          <a:stretch/>
        </p:blipFill>
        <p:spPr>
          <a:xfrm>
            <a:off x="3871289" y="5154064"/>
            <a:ext cx="1448983" cy="1648341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295759" y="2948786"/>
            <a:ext cx="1953902" cy="1776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5093035"/>
            <a:ext cx="1500075" cy="1618532"/>
          </a:xfrm>
          <a:prstGeom prst="ellips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60" t="54568" r="31970" b="12100"/>
          <a:stretch/>
        </p:blipFill>
        <p:spPr>
          <a:xfrm>
            <a:off x="5469709" y="5058106"/>
            <a:ext cx="2008909" cy="1717964"/>
          </a:xfrm>
          <a:prstGeom prst="ellipse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8737" y="933632"/>
            <a:ext cx="1440160" cy="166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55" t="17203" r="9091" b="48658"/>
          <a:stretch/>
        </p:blipFill>
        <p:spPr>
          <a:xfrm>
            <a:off x="7618040" y="5101489"/>
            <a:ext cx="1341854" cy="16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82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12"/>
    </mc:Choice>
    <mc:Fallback>
      <p:transition spd="slow" advTm="401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6" t="28754" r="12114" b="5429"/>
          <a:stretch/>
        </p:blipFill>
        <p:spPr>
          <a:xfrm>
            <a:off x="1475656" y="188640"/>
            <a:ext cx="5616624" cy="63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1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3081421" y="375320"/>
            <a:ext cx="3168352" cy="306679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453066" y="2420888"/>
            <a:ext cx="2088232" cy="10081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0" y="3068960"/>
            <a:ext cx="2088232" cy="10081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055768" y="2754377"/>
            <a:ext cx="2088232" cy="1008112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516216" y="3429000"/>
            <a:ext cx="2088232" cy="1008112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775145" y="23129"/>
            <a:ext cx="2088232" cy="10081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1437959" y="110181"/>
            <a:ext cx="2088232" cy="10081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3851920" y="5589240"/>
            <a:ext cx="2088232" cy="10081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648330" y="5733256"/>
            <a:ext cx="2088232" cy="10081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6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1037 C 0.17379 -0.1037 0.31823 0.05579 0.31823 0.25394 C 0.31823 0.45093 0.17379 0.61204 -0.00364 0.61204 C -0.18107 0.61204 -0.32517 0.45093 -0.32517 0.25394 C -0.32517 0.05579 -0.18107 -0.1037 -0.00364 -0.1037 Z " pathEditMode="relative" rAng="0" ptsTypes="fffff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8" r="7500"/>
          <a:stretch/>
        </p:blipFill>
        <p:spPr>
          <a:xfrm>
            <a:off x="2339752" y="116632"/>
            <a:ext cx="5035380" cy="67413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42" y="3579517"/>
            <a:ext cx="3096344" cy="2689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280" y="3276558"/>
            <a:ext cx="4438650" cy="317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18" y="362665"/>
            <a:ext cx="2723574" cy="2689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222"/>
          <a:stretch/>
        </p:blipFill>
        <p:spPr>
          <a:xfrm>
            <a:off x="781441" y="280158"/>
            <a:ext cx="2963745" cy="2968660"/>
          </a:xfrm>
          <a:prstGeom prst="rect">
            <a:avLst/>
          </a:prstGeom>
        </p:spPr>
      </p:pic>
      <p:sp>
        <p:nvSpPr>
          <p:cNvPr id="6" name="Знак запрета 5"/>
          <p:cNvSpPr/>
          <p:nvPr/>
        </p:nvSpPr>
        <p:spPr>
          <a:xfrm>
            <a:off x="683568" y="297719"/>
            <a:ext cx="3240360" cy="2727878"/>
          </a:xfrm>
          <a:prstGeom prst="noSmoking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5118425" y="269266"/>
            <a:ext cx="3240360" cy="2727878"/>
          </a:xfrm>
          <a:prstGeom prst="noSmoking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643134" y="3500119"/>
            <a:ext cx="3240360" cy="2727878"/>
          </a:xfrm>
          <a:prstGeom prst="noSmoking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7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446" y="116632"/>
            <a:ext cx="5586958" cy="65181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56490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>
                <a:latin typeface="Bookman Old Style" panose="02050604050505020204" pitchFamily="18" charset="0"/>
              </a:rPr>
              <a:t>Спасибо!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18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662"/>
    </mc:Choice>
    <mc:Fallback>
      <p:transition spd="slow" advTm="14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54</Words>
  <Application>Microsoft Office PowerPoint</Application>
  <PresentationFormat>Экран (4:3)</PresentationFormat>
  <Paragraphs>10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Учим героев сказок безопасности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Windows User</cp:lastModifiedBy>
  <cp:revision>17</cp:revision>
  <dcterms:created xsi:type="dcterms:W3CDTF">2017-10-18T07:55:45Z</dcterms:created>
  <dcterms:modified xsi:type="dcterms:W3CDTF">2017-10-24T09:46:42Z</dcterms:modified>
</cp:coreProperties>
</file>