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502" autoAdjust="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DC52A-9454-4785-935C-5C0A50B119E6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BBF1CB1-4D11-4825-9969-B7D4D28449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DC52A-9454-4785-935C-5C0A50B119E6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F1CB1-4D11-4825-9969-B7D4D28449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DC52A-9454-4785-935C-5C0A50B119E6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F1CB1-4D11-4825-9969-B7D4D28449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DC52A-9454-4785-935C-5C0A50B119E6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BBF1CB1-4D11-4825-9969-B7D4D28449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DC52A-9454-4785-935C-5C0A50B119E6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F1CB1-4D11-4825-9969-B7D4D28449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DC52A-9454-4785-935C-5C0A50B119E6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F1CB1-4D11-4825-9969-B7D4D28449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DC52A-9454-4785-935C-5C0A50B119E6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BBF1CB1-4D11-4825-9969-B7D4D28449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DC52A-9454-4785-935C-5C0A50B119E6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F1CB1-4D11-4825-9969-B7D4D28449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DC52A-9454-4785-935C-5C0A50B119E6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F1CB1-4D11-4825-9969-B7D4D28449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DC52A-9454-4785-935C-5C0A50B119E6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F1CB1-4D11-4825-9969-B7D4D28449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DC52A-9454-4785-935C-5C0A50B119E6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F1CB1-4D11-4825-9969-B7D4D28449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23DC52A-9454-4785-935C-5C0A50B119E6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BBF1CB1-4D11-4825-9969-B7D4D28449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628800"/>
            <a:ext cx="6912768" cy="1222375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      Проект по ПДД                                              в </a:t>
            </a:r>
            <a:r>
              <a:rPr lang="ru-RU" sz="3600" b="1" dirty="0" smtClean="0"/>
              <a:t>подготовительной </a:t>
            </a:r>
            <a:r>
              <a:rPr lang="ru-RU" sz="3600" b="1" dirty="0" smtClean="0"/>
              <a:t>группе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/>
              <a:t>«Безопасность </a:t>
            </a:r>
            <a:r>
              <a:rPr lang="ru-RU" sz="3600" b="1" dirty="0" smtClean="0"/>
              <a:t>– это важно! Профилактика ДДТП ». </a:t>
            </a:r>
            <a:r>
              <a:rPr lang="ru-RU" sz="3600" b="1" dirty="0" smtClean="0"/>
              <a:t> 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8104" y="4509120"/>
            <a:ext cx="6400800" cy="1752600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 Составили :</a:t>
            </a:r>
          </a:p>
          <a:p>
            <a:r>
              <a:rPr lang="ru-RU" sz="2400" dirty="0" smtClean="0"/>
              <a:t> воспитатели</a:t>
            </a:r>
          </a:p>
          <a:p>
            <a:r>
              <a:rPr lang="ru-RU" sz="2400" dirty="0" smtClean="0"/>
              <a:t> Белоусова А.Д. </a:t>
            </a:r>
          </a:p>
          <a:p>
            <a:r>
              <a:rPr lang="ru-RU" sz="2400" dirty="0" smtClean="0"/>
              <a:t> Паньшина Н.Н</a:t>
            </a:r>
            <a:endParaRPr lang="ru-RU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Пдд\20240112_104601.jpg"/>
          <p:cNvPicPr>
            <a:picLocks noChangeAspect="1" noChangeArrowheads="1"/>
          </p:cNvPicPr>
          <p:nvPr/>
        </p:nvPicPr>
        <p:blipFill>
          <a:blip r:embed="rId2" cstate="print"/>
          <a:srcRect l="7246" r="1449" b="24972"/>
          <a:stretch>
            <a:fillRect/>
          </a:stretch>
        </p:blipFill>
        <p:spPr bwMode="auto">
          <a:xfrm>
            <a:off x="251520" y="260648"/>
            <a:ext cx="2048743" cy="2016224"/>
          </a:xfrm>
          <a:prstGeom prst="rect">
            <a:avLst/>
          </a:prstGeom>
          <a:noFill/>
        </p:spPr>
      </p:pic>
      <p:pic>
        <p:nvPicPr>
          <p:cNvPr id="6147" name="Picture 3" descr="C:\Users\User\Desktop\Пдд\20240112_1053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836712"/>
            <a:ext cx="2552111" cy="2952328"/>
          </a:xfrm>
          <a:prstGeom prst="rect">
            <a:avLst/>
          </a:prstGeom>
          <a:noFill/>
        </p:spPr>
      </p:pic>
      <p:pic>
        <p:nvPicPr>
          <p:cNvPr id="6148" name="Picture 4" descr="C:\Users\User\Desktop\Пдд\20240112_1055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908720"/>
            <a:ext cx="2880320" cy="3004736"/>
          </a:xfrm>
          <a:prstGeom prst="rect">
            <a:avLst/>
          </a:prstGeom>
          <a:noFill/>
        </p:spPr>
      </p:pic>
      <p:pic>
        <p:nvPicPr>
          <p:cNvPr id="6150" name="Picture 6" descr="C:\Users\User\Desktop\Пдд\20240112_1047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2132856"/>
            <a:ext cx="2048065" cy="2160240"/>
          </a:xfrm>
          <a:prstGeom prst="rect">
            <a:avLst/>
          </a:prstGeom>
          <a:noFill/>
        </p:spPr>
      </p:pic>
      <p:pic>
        <p:nvPicPr>
          <p:cNvPr id="6151" name="Picture 7" descr="C:\Users\User\Desktop\Пдд\20240112_110447.jpg"/>
          <p:cNvPicPr>
            <a:picLocks noChangeAspect="1" noChangeArrowheads="1"/>
          </p:cNvPicPr>
          <p:nvPr/>
        </p:nvPicPr>
        <p:blipFill>
          <a:blip r:embed="rId6" cstate="print"/>
          <a:srcRect l="5613" t="9197" r="4573"/>
          <a:stretch>
            <a:fillRect/>
          </a:stretch>
        </p:blipFill>
        <p:spPr bwMode="auto">
          <a:xfrm>
            <a:off x="2987824" y="4005064"/>
            <a:ext cx="2459845" cy="2276872"/>
          </a:xfrm>
          <a:prstGeom prst="rect">
            <a:avLst/>
          </a:prstGeom>
          <a:noFill/>
        </p:spPr>
      </p:pic>
      <p:pic>
        <p:nvPicPr>
          <p:cNvPr id="6152" name="Picture 8" descr="C:\Users\User\Desktop\Пдд\20240112_111352.jpg"/>
          <p:cNvPicPr>
            <a:picLocks noChangeAspect="1" noChangeArrowheads="1"/>
          </p:cNvPicPr>
          <p:nvPr/>
        </p:nvPicPr>
        <p:blipFill>
          <a:blip r:embed="rId7" cstate="print"/>
          <a:srcRect l="2216" t="17062" r="1378"/>
          <a:stretch>
            <a:fillRect/>
          </a:stretch>
        </p:blipFill>
        <p:spPr bwMode="auto">
          <a:xfrm>
            <a:off x="5796136" y="4005064"/>
            <a:ext cx="3078589" cy="2236188"/>
          </a:xfrm>
          <a:prstGeom prst="rect">
            <a:avLst/>
          </a:prstGeom>
          <a:noFill/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8" cstate="print"/>
          <a:srcRect t="18487" r="12052" b="24370"/>
          <a:stretch>
            <a:fillRect/>
          </a:stretch>
        </p:blipFill>
        <p:spPr bwMode="auto">
          <a:xfrm>
            <a:off x="323528" y="4437112"/>
            <a:ext cx="249358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2843808" y="0"/>
            <a:ext cx="58711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Спортивное развлечение                                                       «Знатоки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правил дорожного движения».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октябрь 9 гр\уголки\20181026_1531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620688"/>
            <a:ext cx="3870469" cy="2699821"/>
          </a:xfrm>
          <a:prstGeom prst="rect">
            <a:avLst/>
          </a:prstGeom>
          <a:noFill/>
        </p:spPr>
      </p:pic>
      <p:pic>
        <p:nvPicPr>
          <p:cNvPr id="3" name="Picture 2" descr="F:\Детсад 48\3.подгот 9 гр20 18-19г\9гр 01.09\октябрь 9 гр\20181107_1252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852936"/>
            <a:ext cx="3552395" cy="266429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9512" y="1052736"/>
            <a:ext cx="53285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Информация в уголке для родителей: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консультации    «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Дорога в зимний период времени»,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«Взрослые, вам подражают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573325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Буклеты для родителей «Взрослые – пример для детей в поведении на дороге»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34290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папка-передвижка «Рифмованные правила безопасности для дошкольников»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115616" y="1258888"/>
            <a:ext cx="7128792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проекта: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формирование и развитие у детей необходимых навыков безопасного поведения на улицах города; знаний детей о правилах дорожного движения.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Закреплять знания о правилах дорожного движения.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Расширять знания о светофоре.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Закреплять знания детей о специальном транспорте.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Закреплять знания о правилах поведения в общественном транспорте.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Формировать навыки правильного поведения на дороге.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Расширять знания детей о работе сотрудников ГИБДД.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Продолжать знакомить с назначением дорожных знаков.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76672"/>
            <a:ext cx="364840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C:\Users\User\Desktop\Пдд\20181016_1254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429000"/>
            <a:ext cx="3184809" cy="3108432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501008"/>
            <a:ext cx="3486713" cy="2946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83568" y="764704"/>
            <a:ext cx="35283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группе был расширен и обогащен новыми материалами уголок ПДД. В прямом доступе для детей находились все материалы для самостоятельной и совместной работы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User\Desktop\Пдд\10000228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476672"/>
            <a:ext cx="2649839" cy="2665127"/>
          </a:xfrm>
          <a:prstGeom prst="rect">
            <a:avLst/>
          </a:prstGeom>
          <a:noFill/>
        </p:spPr>
      </p:pic>
      <p:pic>
        <p:nvPicPr>
          <p:cNvPr id="2053" name="Picture 5" descr="C:\Users\User\Desktop\9 uh\10000228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2420888"/>
            <a:ext cx="2880320" cy="288032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1520" y="260648"/>
            <a:ext cx="55389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Проведены беседы :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«Зачем нужны правила дорожного движения».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«Как себя вести в общественном транспорте и в машине».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«Правила перехода через дорогу в зимний период» 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20072" y="6242447"/>
            <a:ext cx="416076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«О чем нам расскажут дорожные знаки»</a:t>
            </a:r>
          </a:p>
          <a:p>
            <a:endParaRPr lang="ru-RU" dirty="0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6228184" y="173252"/>
            <a:ext cx="34198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Наш друг светофор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15816" y="5373216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Физминутки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: «Пешеходы», «Светофор», «Шоферы»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6" name="Picture 8" descr="C:\Users\User\Desktop\Пдд\IMG_20230118_175703.jpg"/>
          <p:cNvPicPr>
            <a:picLocks noChangeAspect="1" noChangeArrowheads="1"/>
          </p:cNvPicPr>
          <p:nvPr/>
        </p:nvPicPr>
        <p:blipFill>
          <a:blip r:embed="rId4" cstate="print"/>
          <a:srcRect t="16087" r="7828" b="17267"/>
          <a:stretch>
            <a:fillRect/>
          </a:stretch>
        </p:blipFill>
        <p:spPr bwMode="auto">
          <a:xfrm>
            <a:off x="179512" y="2996952"/>
            <a:ext cx="2681677" cy="259228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51520" y="5733256"/>
            <a:ext cx="2339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«Светоотражатель – зачем ты нам?».</a:t>
            </a:r>
          </a:p>
        </p:txBody>
      </p:sp>
      <p:pic>
        <p:nvPicPr>
          <p:cNvPr id="13" name="Picture 7" descr="F:\Детсад 48\3.подгот 9 гр20 18-19г\9гр 01.09\сентябрь 2018\пдд\IMG-20180928-WA0012.jpg"/>
          <p:cNvPicPr>
            <a:picLocks noChangeAspect="1" noChangeArrowheads="1"/>
          </p:cNvPicPr>
          <p:nvPr/>
        </p:nvPicPr>
        <p:blipFill>
          <a:blip r:embed="rId5" cstate="print"/>
          <a:srcRect t="13375" r="61065" b="52101"/>
          <a:stretch>
            <a:fillRect/>
          </a:stretch>
        </p:blipFill>
        <p:spPr bwMode="auto">
          <a:xfrm>
            <a:off x="6300192" y="3356992"/>
            <a:ext cx="2253574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Пдд\1000022835.jpg"/>
          <p:cNvPicPr>
            <a:picLocks noChangeAspect="1" noChangeArrowheads="1"/>
          </p:cNvPicPr>
          <p:nvPr/>
        </p:nvPicPr>
        <p:blipFill>
          <a:blip r:embed="rId2" cstate="print"/>
          <a:srcRect t="23529" r="5515"/>
          <a:stretch>
            <a:fillRect/>
          </a:stretch>
        </p:blipFill>
        <p:spPr bwMode="auto">
          <a:xfrm>
            <a:off x="899592" y="1052736"/>
            <a:ext cx="3838580" cy="2376264"/>
          </a:xfrm>
          <a:prstGeom prst="rect">
            <a:avLst/>
          </a:prstGeom>
          <a:noFill/>
        </p:spPr>
      </p:pic>
      <p:pic>
        <p:nvPicPr>
          <p:cNvPr id="4097" name="Picture 1" descr="C:\Users\User\Desktop\uk9605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23769">
            <a:off x="6205037" y="385632"/>
            <a:ext cx="1937234" cy="2487177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467544" y="476672"/>
            <a:ext cx="45855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Чтение художественной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литературы: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User\Desktop\a_ignore_q_80_w_1000_c_limit_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2708920"/>
            <a:ext cx="2121258" cy="2744930"/>
          </a:xfrm>
          <a:prstGeom prst="rect">
            <a:avLst/>
          </a:prstGeom>
          <a:noFill/>
        </p:spPr>
      </p:pic>
      <p:pic>
        <p:nvPicPr>
          <p:cNvPr id="4100" name="Picture 4" descr="C:\Users\User\Desktop\5171f2e6196a75df5f00ce8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791531">
            <a:off x="6513207" y="3628238"/>
            <a:ext cx="2062438" cy="2736304"/>
          </a:xfrm>
          <a:prstGeom prst="rect">
            <a:avLst/>
          </a:prstGeom>
          <a:noFill/>
        </p:spPr>
      </p:pic>
      <p:pic>
        <p:nvPicPr>
          <p:cNvPr id="4101" name="Picture 5" descr="C:\Users\User\Desktop\0b48a7ece123326a176ffe8e3d4174a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751054">
            <a:off x="609668" y="3850180"/>
            <a:ext cx="1999888" cy="2589329"/>
          </a:xfrm>
          <a:prstGeom prst="rect">
            <a:avLst/>
          </a:prstGeom>
          <a:noFill/>
        </p:spPr>
      </p:pic>
      <p:pic>
        <p:nvPicPr>
          <p:cNvPr id="1026" name="Picture 2" descr="C:\Users\User\Desktop\hPzoLTLDnE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15816" y="3861048"/>
            <a:ext cx="1985172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0648"/>
            <a:ext cx="331236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Дидактические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игры: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Наша улица», «Умелый пешеход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«Азбука пешехода», «Транспорт»,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Доскажи словечко»,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Правильно разложи», «Светофор», «Угадай-ка», «Узнай по описанию», </a:t>
            </a:r>
          </a:p>
        </p:txBody>
      </p:sp>
      <p:pic>
        <p:nvPicPr>
          <p:cNvPr id="3073" name="Picture 1" descr="C:\Users\User\Desktop\Пдд\IMG-20240111-WA0008.jpg"/>
          <p:cNvPicPr>
            <a:picLocks noChangeAspect="1" noChangeArrowheads="1"/>
          </p:cNvPicPr>
          <p:nvPr/>
        </p:nvPicPr>
        <p:blipFill>
          <a:blip r:embed="rId2" cstate="print"/>
          <a:srcRect t="9564"/>
          <a:stretch>
            <a:fillRect/>
          </a:stretch>
        </p:blipFill>
        <p:spPr bwMode="auto">
          <a:xfrm>
            <a:off x="6588224" y="3140968"/>
            <a:ext cx="2222031" cy="3404594"/>
          </a:xfrm>
          <a:prstGeom prst="rect">
            <a:avLst/>
          </a:prstGeom>
          <a:noFill/>
        </p:spPr>
      </p:pic>
      <p:pic>
        <p:nvPicPr>
          <p:cNvPr id="3074" name="Picture 2" descr="C:\Users\User\Desktop\Пдд\20240111_1028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260648"/>
            <a:ext cx="2567499" cy="252608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86028" y="2780928"/>
            <a:ext cx="2758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лото «Дорожные знаки»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16217" y="6488668"/>
            <a:ext cx="2768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«Разрезные картинки»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C:\Users\User\Desktop\Пдд\20240112_0744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620688"/>
            <a:ext cx="1944216" cy="272971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347864" y="0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Игра-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бродилка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«Правила безопасности»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3212976"/>
            <a:ext cx="3022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«Поставь дорожный знак»,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8" name="Picture 6" descr="C:\Users\User\Desktop\Пдд\10000228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573016"/>
            <a:ext cx="2808312" cy="2911055"/>
          </a:xfrm>
          <a:prstGeom prst="rect">
            <a:avLst/>
          </a:prstGeom>
          <a:noFill/>
        </p:spPr>
      </p:pic>
      <p:pic>
        <p:nvPicPr>
          <p:cNvPr id="2051" name="Picture 3" descr="C:\Users\User\Desktop\Пдд\IMG-20240111-WA0011.jpg"/>
          <p:cNvPicPr>
            <a:picLocks noChangeAspect="1" noChangeArrowheads="1"/>
          </p:cNvPicPr>
          <p:nvPr/>
        </p:nvPicPr>
        <p:blipFill>
          <a:blip r:embed="rId6" cstate="print"/>
          <a:srcRect t="17023" r="-3932"/>
          <a:stretch>
            <a:fillRect/>
          </a:stretch>
        </p:blipFill>
        <p:spPr bwMode="auto">
          <a:xfrm>
            <a:off x="3563888" y="3313798"/>
            <a:ext cx="2304256" cy="2995374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563888" y="6309320"/>
            <a:ext cx="2392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«Опасные ситуации»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Сюжетно – ролевые игры: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Users\User\Desktop\Пдд\IMG-20230118-WA0026.jpg"/>
          <p:cNvPicPr>
            <a:picLocks noChangeAspect="1" noChangeArrowheads="1"/>
          </p:cNvPicPr>
          <p:nvPr/>
        </p:nvPicPr>
        <p:blipFill>
          <a:blip r:embed="rId2" cstate="print"/>
          <a:srcRect l="16071" t="7143" r="20714"/>
          <a:stretch>
            <a:fillRect/>
          </a:stretch>
        </p:blipFill>
        <p:spPr bwMode="auto">
          <a:xfrm>
            <a:off x="395536" y="3356992"/>
            <a:ext cx="2810527" cy="3096344"/>
          </a:xfrm>
          <a:prstGeom prst="rect">
            <a:avLst/>
          </a:prstGeom>
          <a:noFill/>
        </p:spPr>
      </p:pic>
      <p:pic>
        <p:nvPicPr>
          <p:cNvPr id="18435" name="Picture 3" descr="C:\Users\User\Desktop\Пдд\IMG_20220202_111352.jpg"/>
          <p:cNvPicPr>
            <a:picLocks noChangeAspect="1" noChangeArrowheads="1"/>
          </p:cNvPicPr>
          <p:nvPr/>
        </p:nvPicPr>
        <p:blipFill>
          <a:blip r:embed="rId3" cstate="print"/>
          <a:srcRect l="13043" t="40854" r="28264" b="5488"/>
          <a:stretch>
            <a:fillRect/>
          </a:stretch>
        </p:blipFill>
        <p:spPr bwMode="auto">
          <a:xfrm>
            <a:off x="6372200" y="3501008"/>
            <a:ext cx="2474457" cy="3024336"/>
          </a:xfrm>
          <a:prstGeom prst="rect">
            <a:avLst/>
          </a:prstGeom>
          <a:noFill/>
        </p:spPr>
      </p:pic>
      <p:pic>
        <p:nvPicPr>
          <p:cNvPr id="18436" name="Picture 4" descr="C:\Users\User\Desktop\Пдд\20240112_073228.jpg"/>
          <p:cNvPicPr>
            <a:picLocks noChangeAspect="1" noChangeArrowheads="1"/>
          </p:cNvPicPr>
          <p:nvPr/>
        </p:nvPicPr>
        <p:blipFill>
          <a:blip r:embed="rId4" cstate="print"/>
          <a:srcRect t="24490" r="2041"/>
          <a:stretch>
            <a:fillRect/>
          </a:stretch>
        </p:blipFill>
        <p:spPr bwMode="auto">
          <a:xfrm>
            <a:off x="3347864" y="3501008"/>
            <a:ext cx="2872535" cy="2952328"/>
          </a:xfrm>
          <a:prstGeom prst="rect">
            <a:avLst/>
          </a:prstGeom>
          <a:noFill/>
        </p:spPr>
      </p:pic>
      <p:pic>
        <p:nvPicPr>
          <p:cNvPr id="18437" name="Picture 5" descr="C:\Users\User\Desktop\Пдд\704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620688"/>
            <a:ext cx="3234785" cy="237626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444208" y="3140968"/>
            <a:ext cx="2477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«Мы едем в автобусе»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6488668"/>
            <a:ext cx="2471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«Светофор сломался»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47864" y="3140968"/>
            <a:ext cx="3026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«Путешествие по городу»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724128" y="188640"/>
            <a:ext cx="1801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 Я- водитель!»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8" name="Picture 6" descr="C:\Users\User\Desktop\Пдд\IMG_20230209_102751.jpg"/>
          <p:cNvPicPr>
            <a:picLocks noChangeAspect="1" noChangeArrowheads="1"/>
          </p:cNvPicPr>
          <p:nvPr/>
        </p:nvPicPr>
        <p:blipFill>
          <a:blip r:embed="rId6" cstate="print"/>
          <a:srcRect t="23188" r="11111"/>
          <a:stretch>
            <a:fillRect/>
          </a:stretch>
        </p:blipFill>
        <p:spPr bwMode="auto">
          <a:xfrm>
            <a:off x="611560" y="548680"/>
            <a:ext cx="2088232" cy="2406007"/>
          </a:xfrm>
          <a:prstGeom prst="rect">
            <a:avLst/>
          </a:prstGeom>
          <a:noFill/>
        </p:spPr>
      </p:pic>
      <p:pic>
        <p:nvPicPr>
          <p:cNvPr id="18439" name="Picture 7" descr="C:\Users\User\Desktop\Пдд\70445.jpg"/>
          <p:cNvPicPr>
            <a:picLocks noChangeAspect="1" noChangeArrowheads="1"/>
          </p:cNvPicPr>
          <p:nvPr/>
        </p:nvPicPr>
        <p:blipFill>
          <a:blip r:embed="rId7" cstate="print"/>
          <a:srcRect l="11362" t="3553" r="20466"/>
          <a:stretch>
            <a:fillRect/>
          </a:stretch>
        </p:blipFill>
        <p:spPr bwMode="auto">
          <a:xfrm>
            <a:off x="3419872" y="620688"/>
            <a:ext cx="2164548" cy="2448272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043608" y="30689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83568" y="2924944"/>
            <a:ext cx="1732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«Чья одежда?»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1000022853.jpg"/>
          <p:cNvPicPr>
            <a:picLocks noChangeAspect="1" noChangeArrowheads="1"/>
          </p:cNvPicPr>
          <p:nvPr/>
        </p:nvPicPr>
        <p:blipFill>
          <a:blip r:embed="rId2" cstate="print"/>
          <a:srcRect t="29145" r="3596"/>
          <a:stretch>
            <a:fillRect/>
          </a:stretch>
        </p:blipFill>
        <p:spPr bwMode="auto">
          <a:xfrm>
            <a:off x="5796136" y="476672"/>
            <a:ext cx="3096344" cy="2275731"/>
          </a:xfrm>
          <a:prstGeom prst="rect">
            <a:avLst/>
          </a:prstGeom>
          <a:noFill/>
        </p:spPr>
      </p:pic>
      <p:pic>
        <p:nvPicPr>
          <p:cNvPr id="3076" name="Picture 4" descr="C:\Users\User\Desktop\9 uh\1000022844.jpg"/>
          <p:cNvPicPr>
            <a:picLocks noChangeAspect="1" noChangeArrowheads="1"/>
          </p:cNvPicPr>
          <p:nvPr/>
        </p:nvPicPr>
        <p:blipFill>
          <a:blip r:embed="rId3" cstate="print"/>
          <a:srcRect l="48910" b="5434"/>
          <a:stretch>
            <a:fillRect/>
          </a:stretch>
        </p:blipFill>
        <p:spPr bwMode="auto">
          <a:xfrm>
            <a:off x="7092280" y="2852936"/>
            <a:ext cx="1771674" cy="3279328"/>
          </a:xfrm>
          <a:prstGeom prst="rect">
            <a:avLst/>
          </a:prstGeom>
          <a:noFill/>
        </p:spPr>
      </p:pic>
      <p:pic>
        <p:nvPicPr>
          <p:cNvPr id="3078" name="Picture 6" descr="C:\Users\User\Desktop\9 uh\1000022889.jpg"/>
          <p:cNvPicPr>
            <a:picLocks noChangeAspect="1" noChangeArrowheads="1"/>
          </p:cNvPicPr>
          <p:nvPr/>
        </p:nvPicPr>
        <p:blipFill>
          <a:blip r:embed="rId4" cstate="print"/>
          <a:srcRect l="27824" t="15729" r="32864" b="26816"/>
          <a:stretch>
            <a:fillRect/>
          </a:stretch>
        </p:blipFill>
        <p:spPr bwMode="auto">
          <a:xfrm>
            <a:off x="179512" y="3717032"/>
            <a:ext cx="1872208" cy="2736304"/>
          </a:xfrm>
          <a:prstGeom prst="rect">
            <a:avLst/>
          </a:prstGeom>
          <a:noFill/>
        </p:spPr>
      </p:pic>
      <p:pic>
        <p:nvPicPr>
          <p:cNvPr id="3080" name="Picture 8" descr="C:\Users\User\Desktop\9 uh\1000022868.jpg"/>
          <p:cNvPicPr>
            <a:picLocks noChangeAspect="1" noChangeArrowheads="1"/>
          </p:cNvPicPr>
          <p:nvPr/>
        </p:nvPicPr>
        <p:blipFill>
          <a:blip r:embed="rId5" cstate="print"/>
          <a:srcRect t="7665" r="29840"/>
          <a:stretch>
            <a:fillRect/>
          </a:stretch>
        </p:blipFill>
        <p:spPr bwMode="auto">
          <a:xfrm>
            <a:off x="323528" y="620688"/>
            <a:ext cx="2197660" cy="289228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51520" y="188640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НОД: «Азбуку дорожного движения детям знать положено»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1" name="Picture 9" descr="C:\Users\User\Desktop\9 uh\1000022877.jpg"/>
          <p:cNvPicPr>
            <a:picLocks noChangeAspect="1" noChangeArrowheads="1"/>
          </p:cNvPicPr>
          <p:nvPr/>
        </p:nvPicPr>
        <p:blipFill>
          <a:blip r:embed="rId6" cstate="print"/>
          <a:srcRect l="19444"/>
          <a:stretch>
            <a:fillRect/>
          </a:stretch>
        </p:blipFill>
        <p:spPr bwMode="auto">
          <a:xfrm>
            <a:off x="5076056" y="2420888"/>
            <a:ext cx="2088232" cy="2592288"/>
          </a:xfrm>
          <a:prstGeom prst="rect">
            <a:avLst/>
          </a:prstGeom>
          <a:noFill/>
        </p:spPr>
      </p:pic>
      <p:pic>
        <p:nvPicPr>
          <p:cNvPr id="3077" name="Picture 5" descr="C:\Users\User\Desktop\9 uh\1000022823.jpg"/>
          <p:cNvPicPr>
            <a:picLocks noChangeAspect="1" noChangeArrowheads="1"/>
          </p:cNvPicPr>
          <p:nvPr/>
        </p:nvPicPr>
        <p:blipFill>
          <a:blip r:embed="rId7" cstate="print"/>
          <a:srcRect l="16482" t="29302" r="1106"/>
          <a:stretch>
            <a:fillRect/>
          </a:stretch>
        </p:blipFill>
        <p:spPr bwMode="auto">
          <a:xfrm>
            <a:off x="2267744" y="4005064"/>
            <a:ext cx="2952328" cy="2532695"/>
          </a:xfrm>
          <a:prstGeom prst="rect">
            <a:avLst/>
          </a:prstGeom>
          <a:noFill/>
        </p:spPr>
      </p:pic>
      <p:pic>
        <p:nvPicPr>
          <p:cNvPr id="3082" name="Picture 10" descr="C:\Users\User\Desktop\9 uh\1000022895.jpg"/>
          <p:cNvPicPr>
            <a:picLocks noChangeAspect="1" noChangeArrowheads="1"/>
          </p:cNvPicPr>
          <p:nvPr/>
        </p:nvPicPr>
        <p:blipFill>
          <a:blip r:embed="rId8" cstate="print"/>
          <a:srcRect t="2557" r="26550" b="15463"/>
          <a:stretch>
            <a:fillRect/>
          </a:stretch>
        </p:blipFill>
        <p:spPr bwMode="auto">
          <a:xfrm>
            <a:off x="2771799" y="836712"/>
            <a:ext cx="2367115" cy="26420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Пдд\20240112_144822.jpg"/>
          <p:cNvPicPr>
            <a:picLocks noChangeAspect="1" noChangeArrowheads="1"/>
          </p:cNvPicPr>
          <p:nvPr/>
        </p:nvPicPr>
        <p:blipFill>
          <a:blip r:embed="rId2" cstate="print"/>
          <a:srcRect l="16000" t="1333" r="23556"/>
          <a:stretch>
            <a:fillRect/>
          </a:stretch>
        </p:blipFill>
        <p:spPr bwMode="auto">
          <a:xfrm>
            <a:off x="395536" y="692696"/>
            <a:ext cx="1584176" cy="3447912"/>
          </a:xfrm>
          <a:prstGeom prst="rect">
            <a:avLst/>
          </a:prstGeom>
          <a:noFill/>
        </p:spPr>
      </p:pic>
      <p:pic>
        <p:nvPicPr>
          <p:cNvPr id="5123" name="Picture 3" descr="C:\Users\User\Desktop\Пдд\20240112_144829.jpg"/>
          <p:cNvPicPr>
            <a:picLocks noChangeAspect="1" noChangeArrowheads="1"/>
          </p:cNvPicPr>
          <p:nvPr/>
        </p:nvPicPr>
        <p:blipFill>
          <a:blip r:embed="rId3" cstate="print"/>
          <a:srcRect l="11814" r="20675"/>
          <a:stretch>
            <a:fillRect/>
          </a:stretch>
        </p:blipFill>
        <p:spPr bwMode="auto">
          <a:xfrm>
            <a:off x="2267744" y="692696"/>
            <a:ext cx="1713608" cy="3384376"/>
          </a:xfrm>
          <a:prstGeom prst="rect">
            <a:avLst/>
          </a:prstGeom>
          <a:noFill/>
        </p:spPr>
      </p:pic>
      <p:pic>
        <p:nvPicPr>
          <p:cNvPr id="5124" name="Picture 4" descr="C:\Users\User\Desktop\Пдд\20240112_145745.jpg"/>
          <p:cNvPicPr>
            <a:picLocks noChangeAspect="1" noChangeArrowheads="1"/>
          </p:cNvPicPr>
          <p:nvPr/>
        </p:nvPicPr>
        <p:blipFill>
          <a:blip r:embed="rId4" cstate="print"/>
          <a:srcRect l="10120" t="3853" r="36939"/>
          <a:stretch>
            <a:fillRect/>
          </a:stretch>
        </p:blipFill>
        <p:spPr bwMode="auto">
          <a:xfrm>
            <a:off x="4283968" y="620688"/>
            <a:ext cx="1427378" cy="345638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27584" y="188640"/>
            <a:ext cx="2847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Рисование  « Я- пешеход»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5" name="Picture 5" descr="C:\Users\User\Desktop\Пдд\IMG_20220203_160112.jpg"/>
          <p:cNvPicPr>
            <a:picLocks noChangeAspect="1" noChangeArrowheads="1"/>
          </p:cNvPicPr>
          <p:nvPr/>
        </p:nvPicPr>
        <p:blipFill>
          <a:blip r:embed="rId5" cstate="print"/>
          <a:srcRect l="17611" t="17614" r="14026" b="9091"/>
          <a:stretch>
            <a:fillRect/>
          </a:stretch>
        </p:blipFill>
        <p:spPr bwMode="auto">
          <a:xfrm>
            <a:off x="6228184" y="692696"/>
            <a:ext cx="2160240" cy="3096344"/>
          </a:xfrm>
          <a:prstGeom prst="rect">
            <a:avLst/>
          </a:prstGeom>
          <a:noFill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/>
          <a:srcRect l="8365" t="16074" r="19139" b="15892"/>
          <a:stretch>
            <a:fillRect/>
          </a:stretch>
        </p:blipFill>
        <p:spPr bwMode="auto">
          <a:xfrm>
            <a:off x="6372200" y="4077072"/>
            <a:ext cx="2088232" cy="2619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 descr="F:\Детсад 48\9 гр\IMG_20220513_100318.jpg"/>
          <p:cNvPicPr>
            <a:picLocks noChangeAspect="1" noChangeArrowheads="1"/>
          </p:cNvPicPr>
          <p:nvPr/>
        </p:nvPicPr>
        <p:blipFill>
          <a:blip r:embed="rId7" cstate="print"/>
          <a:srcRect t="51417" r="12002"/>
          <a:stretch>
            <a:fillRect/>
          </a:stretch>
        </p:blipFill>
        <p:spPr bwMode="auto">
          <a:xfrm>
            <a:off x="3347864" y="4725144"/>
            <a:ext cx="2536584" cy="187220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300192" y="0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Конструирование: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«Мой город»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47864" y="4221088"/>
            <a:ext cx="2397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«Детские площадки»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8" name="Picture 8" descr="F:\Детсад 48\9 гр\IMG_20220513_100419.jpg"/>
          <p:cNvPicPr>
            <a:picLocks noChangeAspect="1" noChangeArrowheads="1"/>
          </p:cNvPicPr>
          <p:nvPr/>
        </p:nvPicPr>
        <p:blipFill>
          <a:blip r:embed="rId8" cstate="print"/>
          <a:srcRect l="41067" t="59467" r="40910" b="21569"/>
          <a:stretch>
            <a:fillRect/>
          </a:stretch>
        </p:blipFill>
        <p:spPr bwMode="auto">
          <a:xfrm>
            <a:off x="467544" y="4581128"/>
            <a:ext cx="2664296" cy="20969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354</TotalTime>
  <Words>360</Words>
  <Application>Microsoft Office PowerPoint</Application>
  <PresentationFormat>Экран (4:3)</PresentationFormat>
  <Paragraphs>53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      Проект по ПДД                                              в подготовительной группе «Безопасность – это важно! Профилактика ДДТП ».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35</cp:revision>
  <dcterms:created xsi:type="dcterms:W3CDTF">2024-01-13T11:54:46Z</dcterms:created>
  <dcterms:modified xsi:type="dcterms:W3CDTF">2024-01-14T13:24:44Z</dcterms:modified>
</cp:coreProperties>
</file>