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0" r:id="rId3"/>
    <p:sldId id="281" r:id="rId4"/>
    <p:sldId id="282" r:id="rId5"/>
    <p:sldId id="284" r:id="rId6"/>
    <p:sldId id="283" r:id="rId7"/>
    <p:sldId id="285" r:id="rId8"/>
    <p:sldId id="286" r:id="rId9"/>
    <p:sldId id="287" r:id="rId10"/>
    <p:sldId id="288" r:id="rId11"/>
    <p:sldId id="289" r:id="rId12"/>
    <p:sldId id="290" r:id="rId13"/>
  </p:sldIdLst>
  <p:sldSz cx="12192000" cy="6858000"/>
  <p:notesSz cx="6858000" cy="9144000"/>
  <p:embeddedFontLst>
    <p:embeddedFont>
      <p:font typeface="思源黑体 CN Medium" panose="020B0604020202020204" charset="-128"/>
      <p:regular r:id="rId14"/>
    </p:embeddedFont>
    <p:embeddedFont>
      <p:font typeface="等线 Light" panose="020B0604020202020204" charset="-122"/>
      <p:regular r:id="rId15"/>
    </p:embeddedFont>
    <p:embeddedFont>
      <p:font typeface="思源黑体 CN Bold" panose="020B0604020202020204" charset="-128"/>
      <p:bold r:id="rId16"/>
    </p:embeddedFont>
    <p:embeddedFont>
      <p:font typeface="等线" panose="020B0604020202020204" charset="-122"/>
      <p:regular r:id="rId17"/>
      <p:bold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="" xmlns:p1710="http://schemas.microsoft.com/office/powerpoint/2017/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1" autoAdjust="0"/>
    <p:restoredTop sz="94660"/>
  </p:normalViewPr>
  <p:slideViewPr>
    <p:cSldViewPr snapToGrid="0">
      <p:cViewPr>
        <p:scale>
          <a:sx n="60" d="100"/>
          <a:sy n="60" d="100"/>
        </p:scale>
        <p:origin x="-50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2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en-US" altLang="en-US" smtClean="0"/>
              <a:t>Edit Master Text Style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4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en-US" altLang="en-US" smtClean="0"/>
              <a:t>Click here to edit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en-US" altLang="en-US" smtClean="0"/>
              <a:t>Edit Master Text Style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en-US" smtClean="0"/>
              <a:t>Edit Master Text Style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en-US" altLang="en-US" smtClean="0"/>
              <a:t>Click here to edit master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 smtClean="0"/>
              <a:t>Edit Master Text Style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 smtClean="0"/>
              <a:t>Edit Master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en-US" smtClean="0"/>
              <a:t>Edit Master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01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smtClean="0"/>
              <a:t>Edit Master Text Style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 smtClean="0"/>
              <a:t>Edit Master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smtClean="0"/>
              <a:t>Edit Master Text Style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en-US" altLang="en-US" smtClean="0"/>
              <a:t>Edit Master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1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2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 smtClean="0"/>
              <a:t>Edit Master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 smtClean="0"/>
              <a:t>Edit Master Text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0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en-US" smtClean="0"/>
              <a:t>Edit Master Text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mtClean="0"/>
              <a:t>Click here to edit master header styles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n-US" smtClean="0"/>
              <a:t>Edit Master Text Style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7CD5E-C395-494D-B2E8-9C6DCD0BA6C3}" type="datetimeFigureOut">
              <a:rPr lang="en-US" altLang="en-US" sz="1100" smtClean="0"/>
              <a:t>1/25/2025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4C60-E01B-41BD-BBF9-24DBBDF11D2E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6"/>
          <a:stretch>
            <a:fillRect/>
          </a:stretch>
        </p:blipFill>
        <p:spPr>
          <a:xfrm>
            <a:off x="0" y="5583762"/>
            <a:ext cx="12192000" cy="12742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3" b="30125"/>
          <a:stretch>
            <a:fillRect/>
          </a:stretch>
        </p:blipFill>
        <p:spPr>
          <a:xfrm>
            <a:off x="10468299" y="229945"/>
            <a:ext cx="1723701" cy="56383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38822" r="74686" b="21427"/>
          <a:stretch>
            <a:fillRect/>
          </a:stretch>
        </p:blipFill>
        <p:spPr>
          <a:xfrm>
            <a:off x="10468299" y="4025463"/>
            <a:ext cx="1650125" cy="22492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 r="26023" b="23656"/>
          <a:stretch>
            <a:fillRect/>
          </a:stretch>
        </p:blipFill>
        <p:spPr>
          <a:xfrm>
            <a:off x="4414345" y="3701361"/>
            <a:ext cx="2472947" cy="2204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 b="3787"/>
          <a:stretch>
            <a:fillRect/>
          </a:stretch>
        </p:blipFill>
        <p:spPr>
          <a:xfrm>
            <a:off x="6493583" y="1187669"/>
            <a:ext cx="5495568" cy="554946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709448"/>
            <a:ext cx="8671034" cy="11030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lvl="1" algn="dist">
              <a:lnSpc>
                <a:spcPct val="112000"/>
              </a:lnSpc>
            </a:pPr>
            <a:r>
              <a:rPr lang="ru-RU" altLang="en-US" sz="32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Игра</a:t>
            </a:r>
            <a:r>
              <a:rPr lang="ru-RU" altLang="en-US" sz="32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ru-RU" altLang="en-US" sz="32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по Пожарной </a:t>
            </a:r>
            <a:r>
              <a:rPr lang="ru-RU" altLang="en-US" sz="3200" i="1" spc="-1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Б</a:t>
            </a:r>
            <a:r>
              <a:rPr lang="ru-RU" altLang="en-US" sz="3200" i="1" spc="-15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езопасности</a:t>
            </a:r>
            <a:endParaRPr lang="zh-CN" altLang="en-US" sz="3200" i="1" spc="-15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6557" y="1550120"/>
            <a:ext cx="6261027" cy="1088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lvl="1" algn="dist">
              <a:lnSpc>
                <a:spcPct val="112000"/>
              </a:lnSpc>
            </a:pPr>
            <a:r>
              <a:rPr lang="ru-RU" altLang="en-US" sz="27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«Можно и нельзя</a:t>
            </a:r>
            <a:r>
              <a:rPr lang="ru-RU" altLang="en-US" sz="27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»</a:t>
            </a:r>
            <a:endParaRPr lang="zh-CN" altLang="en-US" sz="5400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schemeClr val="tx1">
                    <a:alpha val="15000"/>
                  </a:schemeClr>
                </a:outerShdw>
              </a:effectLst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26264" y="2700441"/>
            <a:ext cx="1008992" cy="1599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EA4720"/>
              </a:gs>
              <a:gs pos="12000">
                <a:srgbClr val="FB7B5C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61851" y="2953647"/>
            <a:ext cx="1008992" cy="627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EA4720"/>
              </a:gs>
              <a:gs pos="12000">
                <a:srgbClr val="FB7B5C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flipH="1" flipV="1">
            <a:off x="5227224" y="3299917"/>
            <a:ext cx="1244579" cy="315972"/>
            <a:chOff x="5866116" y="560929"/>
            <a:chExt cx="1244579" cy="315972"/>
          </a:xfrm>
        </p:grpSpPr>
        <p:sp>
          <p:nvSpPr>
            <p:cNvPr id="16" name="圆角矩形 15"/>
            <p:cNvSpPr/>
            <p:nvPr/>
          </p:nvSpPr>
          <p:spPr>
            <a:xfrm>
              <a:off x="5866116" y="560929"/>
              <a:ext cx="1008992" cy="15991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EA4720"/>
                </a:gs>
                <a:gs pos="12000">
                  <a:srgbClr val="FB7B5C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6101703" y="814135"/>
              <a:ext cx="1008992" cy="6276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EA4720"/>
                </a:gs>
                <a:gs pos="12000">
                  <a:srgbClr val="FB7B5C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955"/>
            <a:ext cx="4414345" cy="2483244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29715" y="3300551"/>
            <a:ext cx="4373815" cy="4261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r>
              <a:rPr lang="ru-RU" altLang="en-US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МАДОУ детский сад № 48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7059" r="77329" b="75109"/>
          <a:stretch>
            <a:fillRect/>
          </a:stretch>
        </p:blipFill>
        <p:spPr>
          <a:xfrm>
            <a:off x="5939688" y="157201"/>
            <a:ext cx="1302613" cy="771919"/>
          </a:xfrm>
          <a:prstGeom prst="rect">
            <a:avLst/>
          </a:prstGeom>
        </p:spPr>
      </p:pic>
      <p:pic>
        <p:nvPicPr>
          <p:cNvPr id="27" name="甜甜的思春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5469" y="-954937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42301" y="2095515"/>
            <a:ext cx="27560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Сделала воспитатель:</a:t>
            </a:r>
          </a:p>
          <a:p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Куприянова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2" grpId="0"/>
      <p:bldP spid="13" grpId="0"/>
      <p:bldP spid="2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39" y="503211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4" b="3678"/>
          <a:stretch/>
        </p:blipFill>
        <p:spPr>
          <a:xfrm>
            <a:off x="696311" y="378605"/>
            <a:ext cx="5972503" cy="60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36" y="487762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30001" r="3851" b="2413"/>
          <a:stretch/>
        </p:blipFill>
        <p:spPr>
          <a:xfrm>
            <a:off x="785471" y="402173"/>
            <a:ext cx="5824214" cy="60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90" y="378606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7" y="378606"/>
            <a:ext cx="6307567" cy="60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1" y="378606"/>
            <a:ext cx="5097179" cy="6069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43" y="487762"/>
            <a:ext cx="2902706" cy="29257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96" y="449908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" y="343818"/>
            <a:ext cx="6636440" cy="61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39" y="403566"/>
            <a:ext cx="2902706" cy="29257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t="12079" r="7230" b="23416"/>
          <a:stretch/>
        </p:blipFill>
        <p:spPr>
          <a:xfrm>
            <a:off x="932793" y="403566"/>
            <a:ext cx="5801185" cy="60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2" y="487762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2417" r="3649"/>
          <a:stretch/>
        </p:blipFill>
        <p:spPr>
          <a:xfrm>
            <a:off x="381001" y="725214"/>
            <a:ext cx="6266430" cy="50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63" y="487761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3944"/>
            <a:ext cx="6362431" cy="44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43" y="487762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0" y="378606"/>
            <a:ext cx="5250411" cy="61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90" y="503209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r="8603"/>
          <a:stretch/>
        </p:blipFill>
        <p:spPr>
          <a:xfrm>
            <a:off x="381002" y="1132221"/>
            <a:ext cx="6823840" cy="45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81001" y="378606"/>
            <a:ext cx="11429999" cy="610078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C5AAFEB5-A1F4-4B82-86F9-12AB161D10F9}"/>
              </a:ext>
            </a:extLst>
          </p:cNvPr>
          <p:cNvSpPr txBox="1"/>
          <p:nvPr/>
        </p:nvSpPr>
        <p:spPr>
          <a:xfrm>
            <a:off x="3046508" y="3197241"/>
            <a:ext cx="1379223" cy="787436"/>
          </a:xfrm>
          <a:prstGeom prst="rect">
            <a:avLst/>
          </a:prstGeom>
          <a:noFill/>
        </p:spPr>
        <p:txBody>
          <a:bodyPr wrap="none" lIns="91440" tIns="274320" rIns="91440" bIns="182880" rtlCol="0">
            <a:norm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300" b="1">
                <a:solidFill>
                  <a:schemeClr val="bg1"/>
                </a:solidFill>
                <a:latin typeface="思源黑体 Medium"/>
                <a:ea typeface="思源黑体 CN Medium" panose="020B0600000000000000" pitchFamily="34" charset="-122"/>
                <a:cs typeface="Lato"/>
              </a:rPr>
              <a:t>Add title</a:t>
            </a:r>
            <a:endParaRPr lang="en-US" altLang="zh-CN" sz="2400" b="1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Lato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90" y="378606"/>
            <a:ext cx="2902706" cy="2925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92" y="2808889"/>
            <a:ext cx="3639608" cy="3639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r="5953"/>
          <a:stretch/>
        </p:blipFill>
        <p:spPr>
          <a:xfrm>
            <a:off x="381001" y="1112606"/>
            <a:ext cx="6902668" cy="46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r="http://schemas.openxmlformats.org/officeDocument/2006/relationships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42</Words>
  <Application>Microsoft Office PowerPoint</Application>
  <PresentationFormat>Произвольный</PresentationFormat>
  <Paragraphs>19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思源黑体 CN Medium</vt:lpstr>
      <vt:lpstr>思源黑体 Medium</vt:lpstr>
      <vt:lpstr>Lato</vt:lpstr>
      <vt:lpstr>Times New Roman</vt:lpstr>
      <vt:lpstr>等线 Light</vt:lpstr>
      <vt:lpstr>思源黑体 CN Bold</vt:lpstr>
      <vt:lpstr>等线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Таня</cp:lastModifiedBy>
  <cp:revision>78</cp:revision>
  <dcterms:created xsi:type="dcterms:W3CDTF">2021-10-19T08:34:34Z</dcterms:created>
  <dcterms:modified xsi:type="dcterms:W3CDTF">2025-01-25T19:21:53Z</dcterms:modified>
</cp:coreProperties>
</file>