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9" r:id="rId5"/>
    <p:sldId id="257" r:id="rId6"/>
    <p:sldId id="261" r:id="rId7"/>
    <p:sldId id="262" r:id="rId8"/>
    <p:sldId id="266" r:id="rId9"/>
    <p:sldId id="267" r:id="rId10"/>
    <p:sldId id="268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18" autoAdjust="0"/>
    <p:restoredTop sz="94660"/>
  </p:normalViewPr>
  <p:slideViewPr>
    <p:cSldViewPr snapToGrid="0">
      <p:cViewPr varScale="1">
        <p:scale>
          <a:sx n="66" d="100"/>
          <a:sy n="66" d="100"/>
        </p:scale>
        <p:origin x="-120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3309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1675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5183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150288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7038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0284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6016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472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9377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3193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2844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4435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3927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5624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9628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0409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0928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 cstate="print">
            <a:alphaModFix am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D7C04-B97F-4A99-855C-13CF2BC6F945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82695-D55E-4B90-A494-ABF3D60CED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4031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48;&#1090;&#1086;&#1075;&#1086;&#1074;&#1086;&#1077;%20&#1079;&#1072;&#1085;&#1103;&#1090;&#1080;&#1077;\CHudariki_Samolet_-_Samolet.mp3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4109" y="2397813"/>
            <a:ext cx="8144134" cy="1906073"/>
          </a:xfrm>
        </p:spPr>
        <p:txBody>
          <a:bodyPr/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занятие в старшей группе «Путешествие по сказке «Цветик-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Семицветик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40970" y="4819042"/>
            <a:ext cx="2900174" cy="111768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Составители: </a:t>
            </a:r>
          </a:p>
          <a:p>
            <a:pPr>
              <a:lnSpc>
                <a:spcPct val="11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Паньшина Н.Н.,</a:t>
            </a:r>
          </a:p>
          <a:p>
            <a:pPr>
              <a:lnSpc>
                <a:spcPct val="11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Белоусова А.Д.</a:t>
            </a:r>
          </a:p>
          <a:p>
            <a:pPr>
              <a:lnSpc>
                <a:spcPct val="110000"/>
              </a:lnSpc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919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75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329" t="35778" r="29744" b="34223"/>
          <a:stretch/>
        </p:blipFill>
        <p:spPr>
          <a:xfrm>
            <a:off x="9125807" y="137160"/>
            <a:ext cx="2682240" cy="2057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747" t="34000" b="33333"/>
          <a:stretch/>
        </p:blipFill>
        <p:spPr>
          <a:xfrm>
            <a:off x="3245073" y="2270760"/>
            <a:ext cx="2210276" cy="22402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667" r="66808" b="33778"/>
          <a:stretch/>
        </p:blipFill>
        <p:spPr>
          <a:xfrm>
            <a:off x="3028996" y="45720"/>
            <a:ext cx="2347437" cy="21640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226" t="66720" r="29683" b="3516"/>
          <a:stretch/>
        </p:blipFill>
        <p:spPr>
          <a:xfrm>
            <a:off x="9491567" y="2423160"/>
            <a:ext cx="1950720" cy="1935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469" r="30605" b="65778"/>
          <a:stretch/>
        </p:blipFill>
        <p:spPr>
          <a:xfrm>
            <a:off x="5802643" y="2217420"/>
            <a:ext cx="2682240" cy="23469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615" t="3333" b="64666"/>
          <a:stretch/>
        </p:blipFill>
        <p:spPr>
          <a:xfrm>
            <a:off x="6069283" y="83820"/>
            <a:ext cx="2148959" cy="21945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162" b="67111"/>
          <a:stretch/>
        </p:blipFill>
        <p:spPr>
          <a:xfrm>
            <a:off x="303846" y="2331720"/>
            <a:ext cx="2393157" cy="22555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256" t="64666"/>
          <a:stretch/>
        </p:blipFill>
        <p:spPr>
          <a:xfrm>
            <a:off x="9415129" y="4325958"/>
            <a:ext cx="2103596" cy="24231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9197" y="183128"/>
            <a:ext cx="1702454" cy="19654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321" b="9435"/>
          <a:stretch/>
        </p:blipFill>
        <p:spPr>
          <a:xfrm>
            <a:off x="6170303" y="4547049"/>
            <a:ext cx="1946920" cy="23142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7176" y="4358640"/>
            <a:ext cx="2033980" cy="23577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627" y="4592658"/>
            <a:ext cx="2020827" cy="192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886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359" y="49900"/>
            <a:ext cx="10820401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661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6008" y="149072"/>
            <a:ext cx="6637895" cy="62847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99864" y="797340"/>
            <a:ext cx="13101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</a:t>
            </a:r>
            <a:endParaRPr lang="ru-RU" sz="5400" b="1" cap="none" spc="0" dirty="0">
              <a:ln w="9525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73221" y="2898125"/>
            <a:ext cx="13101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Т</a:t>
            </a:r>
            <a:endParaRPr lang="ru-RU" sz="5400" b="1" cap="none" spc="0" dirty="0">
              <a:ln w="9525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28314" y="4397990"/>
            <a:ext cx="13101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</a:t>
            </a:r>
            <a:endParaRPr lang="ru-RU" sz="5400" b="1" cap="none" spc="0" dirty="0">
              <a:ln w="9525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47729" y="4485392"/>
            <a:ext cx="13101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Р</a:t>
            </a:r>
            <a:endParaRPr lang="ru-RU" sz="5400" b="1" cap="none" spc="0" dirty="0">
              <a:ln w="9525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51411" y="3268195"/>
            <a:ext cx="13101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Б</a:t>
            </a:r>
            <a:endParaRPr lang="ru-RU" sz="5400" b="1" cap="none" spc="0" dirty="0">
              <a:ln w="9525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66229" y="1718036"/>
            <a:ext cx="13101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</a:t>
            </a:r>
            <a:endParaRPr lang="ru-RU" sz="5400" b="1" cap="none" spc="0" dirty="0">
              <a:ln w="9525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11589" y="1350201"/>
            <a:ext cx="13101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А</a:t>
            </a:r>
            <a:endParaRPr lang="ru-RU" sz="5400" b="1" cap="none" spc="0" dirty="0">
              <a:ln w="9525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77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9870" y="168095"/>
            <a:ext cx="8079474" cy="646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162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9706" y="569886"/>
            <a:ext cx="2604835" cy="4530148"/>
          </a:xfrm>
          <a:prstGeom prst="rect">
            <a:avLst/>
          </a:prstGeom>
        </p:spPr>
      </p:pic>
      <p:pic>
        <p:nvPicPr>
          <p:cNvPr id="5" name="~PP246.WAV">
            <a:hlinkClick r:id="" action="ppaction://media"/>
          </p:cNvPr>
          <p:cNvPicPr>
            <a:picLocks noRot="1" noChangeAspect="1"/>
          </p:cNvPicPr>
          <p:nvPr>
            <a:wavAudioFile r:embed="rId1" name="~PP246.WAV"/>
          </p:nvPr>
        </p:nvPicPr>
        <p:blipFill>
          <a:blip r:embed="rId5" cstate="print"/>
          <a:stretch>
            <a:fillRect/>
          </a:stretch>
        </p:blipFill>
        <p:spPr>
          <a:xfrm>
            <a:off x="11680825" y="6346825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6751868"/>
      </p:ext>
    </p:extLst>
  </p:cSld>
  <p:clrMapOvr>
    <a:masterClrMapping/>
  </p:clrMapOvr>
  <p:transition advTm="20051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 isNarratio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486" b="2461"/>
          <a:stretch/>
        </p:blipFill>
        <p:spPr>
          <a:xfrm>
            <a:off x="1007165" y="3805375"/>
            <a:ext cx="2613124" cy="254489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897" y="356025"/>
            <a:ext cx="2882081" cy="253803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354"/>
          <a:stretch/>
        </p:blipFill>
        <p:spPr>
          <a:xfrm>
            <a:off x="9105051" y="356025"/>
            <a:ext cx="2195253" cy="25380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9647" b="19328"/>
          <a:stretch/>
        </p:blipFill>
        <p:spPr>
          <a:xfrm>
            <a:off x="4907869" y="356025"/>
            <a:ext cx="2816292" cy="25380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/>
          <a:srcRect l="52785"/>
          <a:stretch/>
        </p:blipFill>
        <p:spPr>
          <a:xfrm>
            <a:off x="8942320" y="3805375"/>
            <a:ext cx="2232449" cy="23378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4940" b="48698"/>
          <a:stretch/>
        </p:blipFill>
        <p:spPr>
          <a:xfrm>
            <a:off x="4632676" y="3805376"/>
            <a:ext cx="2840363" cy="23378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05" y="356024"/>
            <a:ext cx="2882082" cy="25380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7165" y="3812104"/>
            <a:ext cx="2613124" cy="25381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5560" y="356026"/>
            <a:ext cx="2760909" cy="253803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1234" y="3812104"/>
            <a:ext cx="2831805" cy="23378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05051" y="356025"/>
            <a:ext cx="2195253" cy="25380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42320" y="3805375"/>
            <a:ext cx="2232449" cy="233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313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9706" y="569886"/>
            <a:ext cx="2604835" cy="4530148"/>
          </a:xfrm>
          <a:prstGeom prst="rect">
            <a:avLst/>
          </a:prstGeom>
        </p:spPr>
      </p:pic>
      <p:pic>
        <p:nvPicPr>
          <p:cNvPr id="5" name="~PP1309.WAV">
            <a:hlinkClick r:id="" action="ppaction://media"/>
          </p:cNvPr>
          <p:cNvPicPr>
            <a:picLocks noRot="1" noChangeAspect="1"/>
          </p:cNvPicPr>
          <p:nvPr>
            <a:wavAudioFile r:embed="rId1" name="~PP1309.WAV"/>
          </p:nvPr>
        </p:nvPicPr>
        <p:blipFill>
          <a:blip r:embed="rId5" cstate="print"/>
          <a:stretch>
            <a:fillRect/>
          </a:stretch>
        </p:blipFill>
        <p:spPr>
          <a:xfrm>
            <a:off x="11680825" y="6346825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0486105"/>
      </p:ext>
    </p:extLst>
  </p:cSld>
  <p:clrMapOvr>
    <a:masterClrMapping/>
  </p:clrMapOvr>
  <p:transition advTm="944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 isNarratio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5835" y="0"/>
            <a:ext cx="104218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355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502" t="32642" r="25020" b="33048"/>
          <a:stretch/>
        </p:blipFill>
        <p:spPr>
          <a:xfrm>
            <a:off x="640221" y="2631893"/>
            <a:ext cx="1696279" cy="16830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323" t="66817" r="49204" b="494"/>
          <a:stretch/>
        </p:blipFill>
        <p:spPr>
          <a:xfrm>
            <a:off x="4149458" y="2631893"/>
            <a:ext cx="1849939" cy="16830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601" r="75179"/>
          <a:stretch/>
        </p:blipFill>
        <p:spPr>
          <a:xfrm>
            <a:off x="4028777" y="227562"/>
            <a:ext cx="1936914" cy="1977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199" t="-181" r="24721" b="67222"/>
          <a:stretch/>
        </p:blipFill>
        <p:spPr>
          <a:xfrm>
            <a:off x="640221" y="227563"/>
            <a:ext cx="2042527" cy="19776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218" t="67247" r="65177" b="7902"/>
          <a:stretch/>
        </p:blipFill>
        <p:spPr>
          <a:xfrm>
            <a:off x="3908097" y="4811099"/>
            <a:ext cx="2178275" cy="18407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33" t="41217" r="65884" b="33391"/>
          <a:stretch/>
        </p:blipFill>
        <p:spPr>
          <a:xfrm>
            <a:off x="640221" y="4811099"/>
            <a:ext cx="2042527" cy="18407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30" r="67539" b="60510"/>
          <a:stretch/>
        </p:blipFill>
        <p:spPr>
          <a:xfrm>
            <a:off x="9693965" y="255375"/>
            <a:ext cx="2067340" cy="19220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210" t="40438" r="21172" b="41719"/>
          <a:stretch/>
        </p:blipFill>
        <p:spPr>
          <a:xfrm>
            <a:off x="6949659" y="4935071"/>
            <a:ext cx="2131880" cy="17168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250" t="17825" r="21809" b="57862"/>
          <a:stretch/>
        </p:blipFill>
        <p:spPr>
          <a:xfrm>
            <a:off x="7171838" y="2615812"/>
            <a:ext cx="1687522" cy="17151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525" t="57759" r="21416" b="20085"/>
          <a:stretch/>
        </p:blipFill>
        <p:spPr>
          <a:xfrm>
            <a:off x="7118086" y="342104"/>
            <a:ext cx="1795025" cy="17486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011" r="5070" b="60101"/>
          <a:stretch/>
        </p:blipFill>
        <p:spPr>
          <a:xfrm>
            <a:off x="9594575" y="2518517"/>
            <a:ext cx="2266121" cy="194193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07" t="48474" r="67347" b="10412"/>
          <a:stretch/>
        </p:blipFill>
        <p:spPr>
          <a:xfrm>
            <a:off x="9819860" y="4730958"/>
            <a:ext cx="2040836" cy="200107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5509" y="4935071"/>
            <a:ext cx="2146030" cy="17168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9860" y="4730958"/>
            <a:ext cx="2040836" cy="200107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8085" y="2615812"/>
            <a:ext cx="1741274" cy="169910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94575" y="2521447"/>
            <a:ext cx="2248830" cy="193900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8085" y="355867"/>
            <a:ext cx="1783059" cy="173483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93965" y="255375"/>
            <a:ext cx="2067339" cy="192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213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6208" y="239973"/>
            <a:ext cx="2429302" cy="2429302"/>
          </a:xfrm>
          <a:prstGeom prst="rect">
            <a:avLst/>
          </a:prstGeom>
        </p:spPr>
      </p:pic>
      <p:pic>
        <p:nvPicPr>
          <p:cNvPr id="7" name="CHudariki_Samolet_-_Samole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1088914" y="6295571"/>
            <a:ext cx="471716" cy="47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744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~PP2061.WAV">
            <a:hlinkClick r:id="" action="ppaction://media"/>
          </p:cNvPr>
          <p:cNvPicPr>
            <a:picLocks noRot="1" noChangeAspect="1"/>
          </p:cNvPicPr>
          <p:nvPr>
            <a:wavAudioFile r:embed="rId1" name="~PP2061.WAV"/>
          </p:nvPr>
        </p:nvPicPr>
        <p:blipFill>
          <a:blip r:embed="rId4" cstate="print"/>
          <a:stretch>
            <a:fillRect/>
          </a:stretch>
        </p:blipFill>
        <p:spPr>
          <a:xfrm>
            <a:off x="11474450" y="6346824"/>
            <a:ext cx="511175" cy="51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2882321"/>
      </p:ext>
    </p:extLst>
  </p:cSld>
  <p:clrMapOvr>
    <a:masterClrMapping/>
  </p:clrMapOvr>
  <p:transition advTm="833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 isNarratio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~PP2051.WAV">
            <a:hlinkClick r:id="" action="ppaction://media"/>
          </p:cNvPr>
          <p:cNvPicPr>
            <a:picLocks noRot="1" noChangeAspect="1"/>
          </p:cNvPicPr>
          <p:nvPr>
            <a:wavAudioFile r:embed="rId1" name="~PP2051.WAV"/>
          </p:nvPr>
        </p:nvPicPr>
        <p:blipFill>
          <a:blip r:embed="rId4" cstate="print"/>
          <a:stretch>
            <a:fillRect/>
          </a:stretch>
        </p:blipFill>
        <p:spPr>
          <a:xfrm>
            <a:off x="11448595" y="6169479"/>
            <a:ext cx="511175" cy="51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9967421"/>
      </p:ext>
    </p:extLst>
  </p:cSld>
  <p:clrMapOvr>
    <a:masterClrMapping/>
  </p:clrMapOvr>
  <p:transition advTm="116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192</TotalTime>
  <Words>27</Words>
  <Application>Microsoft Office PowerPoint</Application>
  <PresentationFormat>Произвольный</PresentationFormat>
  <Paragraphs>11</Paragraphs>
  <Slides>13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Берлин</vt:lpstr>
      <vt:lpstr>Итоговое занятие в старшей группе «Путешествие по сказке «Цветик-Семицветик».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занятие в старшей группе «Путешествие по сказке «Цветик-Семицветик».</dc:title>
  <dc:creator>Лариса Дмитриевна</dc:creator>
  <cp:lastModifiedBy>User</cp:lastModifiedBy>
  <cp:revision>18</cp:revision>
  <dcterms:created xsi:type="dcterms:W3CDTF">2018-05-19T14:15:34Z</dcterms:created>
  <dcterms:modified xsi:type="dcterms:W3CDTF">2018-05-23T08:57:11Z</dcterms:modified>
</cp:coreProperties>
</file>