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30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67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18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5028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038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28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01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7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3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1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84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3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92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62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6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40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92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7C04-B97F-4A99-855C-13CF2BC6F945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2695-D55E-4B90-A494-ABF3D60CED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0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8;&#1090;&#1086;&#1075;&#1086;&#1074;&#1086;&#1077;%20&#1079;&#1072;&#1085;&#1103;&#1090;&#1080;&#1077;\CHudariki_Samolet_-_Samolet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109" y="2397813"/>
            <a:ext cx="8144134" cy="1906073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занятие в старшей группе «Путешествие по сказке «Цветик-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0970" y="4819042"/>
            <a:ext cx="2900174" cy="11176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Паньшина Н.Н.,</a:t>
            </a:r>
          </a:p>
          <a:p>
            <a:pPr>
              <a:lnSpc>
                <a:spcPct val="11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А.Д.</a:t>
            </a:r>
          </a:p>
          <a:p>
            <a:pPr>
              <a:lnSpc>
                <a:spcPct val="11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1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29" t="35778" r="29744" b="34223"/>
          <a:stretch/>
        </p:blipFill>
        <p:spPr>
          <a:xfrm>
            <a:off x="9125807" y="137160"/>
            <a:ext cx="2682240" cy="2057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47" t="34000" b="33333"/>
          <a:stretch/>
        </p:blipFill>
        <p:spPr>
          <a:xfrm>
            <a:off x="3245073" y="2270760"/>
            <a:ext cx="2210276" cy="224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667" r="66808" b="33778"/>
          <a:stretch/>
        </p:blipFill>
        <p:spPr>
          <a:xfrm>
            <a:off x="3028996" y="45720"/>
            <a:ext cx="2347437" cy="2164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26" t="66720" r="29683" b="3516"/>
          <a:stretch/>
        </p:blipFill>
        <p:spPr>
          <a:xfrm>
            <a:off x="9491567" y="2423160"/>
            <a:ext cx="1950720" cy="1935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69" r="30605" b="65778"/>
          <a:stretch/>
        </p:blipFill>
        <p:spPr>
          <a:xfrm>
            <a:off x="5802643" y="2217420"/>
            <a:ext cx="2682240" cy="2346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15" t="3333" b="64666"/>
          <a:stretch/>
        </p:blipFill>
        <p:spPr>
          <a:xfrm>
            <a:off x="6069283" y="83820"/>
            <a:ext cx="2148959" cy="2194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62" b="67111"/>
          <a:stretch/>
        </p:blipFill>
        <p:spPr>
          <a:xfrm>
            <a:off x="303846" y="2331720"/>
            <a:ext cx="2393157" cy="2255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56" t="64666"/>
          <a:stretch/>
        </p:blipFill>
        <p:spPr>
          <a:xfrm>
            <a:off x="9415129" y="4325958"/>
            <a:ext cx="2103596" cy="2423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97" y="183128"/>
            <a:ext cx="1702454" cy="19654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21" b="9435"/>
          <a:stretch/>
        </p:blipFill>
        <p:spPr>
          <a:xfrm>
            <a:off x="6170303" y="4547049"/>
            <a:ext cx="1946920" cy="2314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176" y="4358640"/>
            <a:ext cx="2033980" cy="23577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27" y="4592658"/>
            <a:ext cx="2020827" cy="19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8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59" y="49900"/>
            <a:ext cx="10820401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6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6008" y="149072"/>
            <a:ext cx="6637895" cy="62847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99864" y="797340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3221" y="2898125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8314" y="4397990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7729" y="4485392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1411" y="3268195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66229" y="1718036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1589" y="1350201"/>
            <a:ext cx="1310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</a:t>
            </a:r>
            <a:endParaRPr lang="ru-RU" sz="54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7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9870" y="168095"/>
            <a:ext cx="8079474" cy="64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6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706" y="569886"/>
            <a:ext cx="2604835" cy="4530148"/>
          </a:xfrm>
          <a:prstGeom prst="rect">
            <a:avLst/>
          </a:prstGeom>
        </p:spPr>
      </p:pic>
      <p:pic>
        <p:nvPicPr>
          <p:cNvPr id="5" name="~PP246.WAV">
            <a:hlinkClick r:id="" action="ppaction://media"/>
          </p:cNvPr>
          <p:cNvPicPr>
            <a:picLocks noRot="1" noChangeAspect="1"/>
          </p:cNvPicPr>
          <p:nvPr>
            <a:wavAudioFile r:embed="rId1" name="~PP246.WAV"/>
          </p:nvPr>
        </p:nvPicPr>
        <p:blipFill>
          <a:blip r:embed="rId5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751868"/>
      </p:ext>
    </p:extLst>
  </p:cSld>
  <p:clrMapOvr>
    <a:masterClrMapping/>
  </p:clrMapOvr>
  <p:transition advTm="2005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486" b="2461"/>
          <a:stretch/>
        </p:blipFill>
        <p:spPr>
          <a:xfrm>
            <a:off x="1007165" y="3805375"/>
            <a:ext cx="2613124" cy="25448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97" y="356025"/>
            <a:ext cx="2882081" cy="25380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54"/>
          <a:stretch/>
        </p:blipFill>
        <p:spPr>
          <a:xfrm>
            <a:off x="9105051" y="356025"/>
            <a:ext cx="2195253" cy="2538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647" b="19328"/>
          <a:stretch/>
        </p:blipFill>
        <p:spPr>
          <a:xfrm>
            <a:off x="4907869" y="356025"/>
            <a:ext cx="2816292" cy="253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/>
          <a:srcRect l="52785"/>
          <a:stretch/>
        </p:blipFill>
        <p:spPr>
          <a:xfrm>
            <a:off x="8942320" y="3805375"/>
            <a:ext cx="2232449" cy="2337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940" b="48698"/>
          <a:stretch/>
        </p:blipFill>
        <p:spPr>
          <a:xfrm>
            <a:off x="4632676" y="3805376"/>
            <a:ext cx="2840363" cy="2337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05" y="356024"/>
            <a:ext cx="2882082" cy="2538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165" y="3812104"/>
            <a:ext cx="2613124" cy="25381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560" y="356026"/>
            <a:ext cx="2760909" cy="25380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234" y="3812104"/>
            <a:ext cx="2831805" cy="2337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5051" y="356025"/>
            <a:ext cx="2195253" cy="2538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320" y="3805375"/>
            <a:ext cx="2232449" cy="23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1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706" y="569886"/>
            <a:ext cx="2604835" cy="4530148"/>
          </a:xfrm>
          <a:prstGeom prst="rect">
            <a:avLst/>
          </a:prstGeom>
        </p:spPr>
      </p:pic>
      <p:pic>
        <p:nvPicPr>
          <p:cNvPr id="5" name="~PP1309.WAV">
            <a:hlinkClick r:id="" action="ppaction://media"/>
          </p:cNvPr>
          <p:cNvPicPr>
            <a:picLocks noRot="1" noChangeAspect="1"/>
          </p:cNvPicPr>
          <p:nvPr>
            <a:wavAudioFile r:embed="rId1" name="~PP1309.WAV"/>
          </p:nvPr>
        </p:nvPicPr>
        <p:blipFill>
          <a:blip r:embed="rId5" cstate="print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486105"/>
      </p:ext>
    </p:extLst>
  </p:cSld>
  <p:clrMapOvr>
    <a:masterClrMapping/>
  </p:clrMapOvr>
  <p:transition advTm="944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835" y="0"/>
            <a:ext cx="104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5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02" t="32642" r="25020" b="33048"/>
          <a:stretch/>
        </p:blipFill>
        <p:spPr>
          <a:xfrm>
            <a:off x="640221" y="2631893"/>
            <a:ext cx="1696279" cy="1683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23" t="66817" r="49204" b="494"/>
          <a:stretch/>
        </p:blipFill>
        <p:spPr>
          <a:xfrm>
            <a:off x="4149458" y="2631893"/>
            <a:ext cx="1849939" cy="1683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601" r="75179"/>
          <a:stretch/>
        </p:blipFill>
        <p:spPr>
          <a:xfrm>
            <a:off x="4028777" y="227562"/>
            <a:ext cx="1936914" cy="197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99" t="-181" r="24721" b="67222"/>
          <a:stretch/>
        </p:blipFill>
        <p:spPr>
          <a:xfrm>
            <a:off x="640221" y="227563"/>
            <a:ext cx="2042527" cy="1977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18" t="67247" r="65177" b="7902"/>
          <a:stretch/>
        </p:blipFill>
        <p:spPr>
          <a:xfrm>
            <a:off x="3908097" y="4811099"/>
            <a:ext cx="2178275" cy="1840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33" t="41217" r="65884" b="33391"/>
          <a:stretch/>
        </p:blipFill>
        <p:spPr>
          <a:xfrm>
            <a:off x="640221" y="4811099"/>
            <a:ext cx="2042527" cy="1840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" r="67539" b="60510"/>
          <a:stretch/>
        </p:blipFill>
        <p:spPr>
          <a:xfrm>
            <a:off x="9693965" y="255375"/>
            <a:ext cx="2067340" cy="1922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10" t="40438" r="21172" b="41719"/>
          <a:stretch/>
        </p:blipFill>
        <p:spPr>
          <a:xfrm>
            <a:off x="6949659" y="4935071"/>
            <a:ext cx="2131880" cy="17168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50" t="17825" r="21809" b="57862"/>
          <a:stretch/>
        </p:blipFill>
        <p:spPr>
          <a:xfrm>
            <a:off x="7171838" y="2615812"/>
            <a:ext cx="1687522" cy="1715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25" t="57759" r="21416" b="20085"/>
          <a:stretch/>
        </p:blipFill>
        <p:spPr>
          <a:xfrm>
            <a:off x="7118086" y="342104"/>
            <a:ext cx="1795025" cy="17486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11" r="5070" b="60101"/>
          <a:stretch/>
        </p:blipFill>
        <p:spPr>
          <a:xfrm>
            <a:off x="9594575" y="2518517"/>
            <a:ext cx="2266121" cy="19419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7" t="48474" r="67347" b="10412"/>
          <a:stretch/>
        </p:blipFill>
        <p:spPr>
          <a:xfrm>
            <a:off x="9819860" y="4730958"/>
            <a:ext cx="2040836" cy="20010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509" y="4935071"/>
            <a:ext cx="2146030" cy="17168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9860" y="4730958"/>
            <a:ext cx="2040836" cy="20010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085" y="2615812"/>
            <a:ext cx="1741274" cy="1699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4575" y="2521447"/>
            <a:ext cx="2248830" cy="19390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085" y="355867"/>
            <a:ext cx="1783059" cy="17348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3965" y="255375"/>
            <a:ext cx="2067339" cy="19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1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208" y="239973"/>
            <a:ext cx="2429302" cy="2429302"/>
          </a:xfrm>
          <a:prstGeom prst="rect">
            <a:avLst/>
          </a:prstGeom>
        </p:spPr>
      </p:pic>
      <p:pic>
        <p:nvPicPr>
          <p:cNvPr id="7" name="CHudariki_Samolet_-_Samol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088914" y="6295571"/>
            <a:ext cx="471716" cy="47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4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~PP2061.WAV">
            <a:hlinkClick r:id="" action="ppaction://media"/>
          </p:cNvPr>
          <p:cNvPicPr>
            <a:picLocks noRot="1" noChangeAspect="1"/>
          </p:cNvPicPr>
          <p:nvPr>
            <a:wavAudioFile r:embed="rId1" name="~PP2061.WAV"/>
          </p:nvPr>
        </p:nvPicPr>
        <p:blipFill>
          <a:blip r:embed="rId4" cstate="print"/>
          <a:stretch>
            <a:fillRect/>
          </a:stretch>
        </p:blipFill>
        <p:spPr>
          <a:xfrm>
            <a:off x="11474450" y="6346824"/>
            <a:ext cx="511175" cy="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882321"/>
      </p:ext>
    </p:extLst>
  </p:cSld>
  <p:clrMapOvr>
    <a:masterClrMapping/>
  </p:clrMapOvr>
  <p:transition advTm="833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~PP2051.WAV">
            <a:hlinkClick r:id="" action="ppaction://media"/>
          </p:cNvPr>
          <p:cNvPicPr>
            <a:picLocks noRot="1" noChangeAspect="1"/>
          </p:cNvPicPr>
          <p:nvPr>
            <a:wavAudioFile r:embed="rId1" name="~PP2051.WAV"/>
          </p:nvPr>
        </p:nvPicPr>
        <p:blipFill>
          <a:blip r:embed="rId4" cstate="print"/>
          <a:stretch>
            <a:fillRect/>
          </a:stretch>
        </p:blipFill>
        <p:spPr>
          <a:xfrm>
            <a:off x="11448595" y="6169479"/>
            <a:ext cx="511175" cy="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967421"/>
      </p:ext>
    </p:extLst>
  </p:cSld>
  <p:clrMapOvr>
    <a:masterClrMapping/>
  </p:clrMapOvr>
  <p:transition advTm="11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192</TotalTime>
  <Words>27</Words>
  <Application>Microsoft Office PowerPoint</Application>
  <PresentationFormat>Произвольный</PresentationFormat>
  <Paragraphs>11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Берлин</vt:lpstr>
      <vt:lpstr>Итоговое занятие в старшей группе «Путешествие по сказке «Цветик-Семицветик».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занятие в старшей группе «Путешествие по сказке «Цветик-Семицветик».</dc:title>
  <dc:creator>Лариса Дмитриевна</dc:creator>
  <cp:lastModifiedBy>User</cp:lastModifiedBy>
  <cp:revision>18</cp:revision>
  <dcterms:created xsi:type="dcterms:W3CDTF">2018-05-19T14:15:34Z</dcterms:created>
  <dcterms:modified xsi:type="dcterms:W3CDTF">2018-05-23T08:57:11Z</dcterms:modified>
</cp:coreProperties>
</file>