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0" r:id="rId3"/>
    <p:sldId id="261" r:id="rId4"/>
    <p:sldId id="262" r:id="rId5"/>
    <p:sldId id="264" r:id="rId6"/>
    <p:sldId id="265" r:id="rId7"/>
    <p:sldId id="267" r:id="rId8"/>
    <p:sldId id="272" r:id="rId9"/>
    <p:sldId id="266" r:id="rId10"/>
    <p:sldId id="268" r:id="rId11"/>
    <p:sldId id="273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1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9F858-5983-43B5-A952-F28F5EFDECAF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ECCFC-5C13-4236-80ED-F65A8EB84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21101_145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4214794"/>
            <a:ext cx="4000528" cy="2428916"/>
          </a:xfrm>
          <a:prstGeom prst="rect">
            <a:avLst/>
          </a:prstGeom>
        </p:spPr>
      </p:pic>
      <p:pic>
        <p:nvPicPr>
          <p:cNvPr id="6" name="Рисунок 5" descr="CknbIPcrhu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714356"/>
            <a:ext cx="2643174" cy="3286148"/>
          </a:xfrm>
          <a:prstGeom prst="rect">
            <a:avLst/>
          </a:prstGeom>
        </p:spPr>
      </p:pic>
      <p:pic>
        <p:nvPicPr>
          <p:cNvPr id="8" name="Рисунок 7" descr="lHbSlVBW6G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785794"/>
            <a:ext cx="2643188" cy="3357586"/>
          </a:xfrm>
          <a:prstGeom prst="rect">
            <a:avLst/>
          </a:prstGeom>
        </p:spPr>
      </p:pic>
      <p:pic>
        <p:nvPicPr>
          <p:cNvPr id="14" name="Содержимое 1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14282" y="3714752"/>
            <a:ext cx="3096491" cy="28595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857232"/>
            <a:ext cx="2714644" cy="25717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Центр математического развития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20211028_112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40031" y="1611543"/>
            <a:ext cx="5891741" cy="4240243"/>
          </a:xfrm>
        </p:spPr>
      </p:pic>
      <p:pic>
        <p:nvPicPr>
          <p:cNvPr id="5" name="Рисунок 4" descr="20211028_112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85794"/>
            <a:ext cx="4143404" cy="58578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Центр сенсорного развития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User\Desktop\20231020_125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929090" cy="5286412"/>
          </a:xfrm>
          <a:prstGeom prst="rect">
            <a:avLst/>
          </a:prstGeom>
          <a:noFill/>
        </p:spPr>
      </p:pic>
      <p:pic>
        <p:nvPicPr>
          <p:cNvPr id="6" name="Рисунок 5" descr="20231020_125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928670"/>
            <a:ext cx="4214842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экологического развития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6" name="Рисунок 5" descr="20211028_113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86170" y="1571624"/>
            <a:ext cx="5786478" cy="4357694"/>
          </a:xfrm>
          <a:prstGeom prst="rect">
            <a:avLst/>
          </a:prstGeom>
        </p:spPr>
      </p:pic>
      <p:pic>
        <p:nvPicPr>
          <p:cNvPr id="10" name="Содержимое 9" descr="20231020_1255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928670"/>
            <a:ext cx="4000528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экологического развития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20231020_125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857232"/>
            <a:ext cx="4000528" cy="5429288"/>
          </a:xfrm>
          <a:prstGeom prst="rect">
            <a:avLst/>
          </a:prstGeom>
        </p:spPr>
      </p:pic>
      <p:pic>
        <p:nvPicPr>
          <p:cNvPr id="7" name="Рисунок 6" descr="20231020_125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4286280" cy="54292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экспериментирования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4857760"/>
            <a:ext cx="2714644" cy="1840992"/>
          </a:xfrm>
          <a:prstGeom prst="rect">
            <a:avLst/>
          </a:prstGeom>
        </p:spPr>
      </p:pic>
      <p:pic>
        <p:nvPicPr>
          <p:cNvPr id="5" name="Рисунок 4" descr="I:\DSC015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786322"/>
            <a:ext cx="2596516" cy="183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:\DSC015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285752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20190918_1427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785794"/>
            <a:ext cx="5786478" cy="40005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дорожного движения</a:t>
            </a:r>
            <a:endParaRPr lang="ru-RU" dirty="0"/>
          </a:p>
        </p:txBody>
      </p:sp>
      <p:pic>
        <p:nvPicPr>
          <p:cNvPr id="4" name="Содержимое 3" descr="20211028_113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00108"/>
            <a:ext cx="8358245" cy="542928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пожарной безопасности</a:t>
            </a:r>
            <a:endParaRPr lang="ru-RU" dirty="0"/>
          </a:p>
        </p:txBody>
      </p:sp>
      <p:pic>
        <p:nvPicPr>
          <p:cNvPr id="4" name="Содержимое 3" descr="20211028_112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1142984"/>
            <a:ext cx="4429155" cy="5054600"/>
          </a:xfrm>
        </p:spPr>
      </p:pic>
      <p:pic>
        <p:nvPicPr>
          <p:cNvPr id="5" name="Рисунок 4" descr="F:\DCIM\102CANON\DSC01460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1214422"/>
            <a:ext cx="3976270" cy="492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 физического развития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11028_112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928670"/>
            <a:ext cx="8643998" cy="571504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изо деятельности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11028_1129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857250"/>
            <a:ext cx="7786741" cy="557214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театрализованной деятельности и музыкального развития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Содержимое 3" descr="20211028_1128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5885" y="464324"/>
            <a:ext cx="6072230" cy="628654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Центр нравственно – патриотического воспитания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11028_112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60083" y="797314"/>
            <a:ext cx="6143669" cy="569200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Мини музей «Живая старина»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20231020_125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214842" cy="5572164"/>
          </a:xfrm>
          <a:prstGeom prst="rect">
            <a:avLst/>
          </a:prstGeom>
          <a:noFill/>
        </p:spPr>
      </p:pic>
      <p:pic>
        <p:nvPicPr>
          <p:cNvPr id="3075" name="Picture 3" descr="C:\Users\User\Desktop\20231020_125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286280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речевого развития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21101_1455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3571900" cy="5429287"/>
          </a:xfrm>
        </p:spPr>
      </p:pic>
      <p:pic>
        <p:nvPicPr>
          <p:cNvPr id="5" name="Рисунок 4" descr="20221101_145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857232"/>
            <a:ext cx="5000660" cy="55007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31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Предметно-развивающая среда</vt:lpstr>
      <vt:lpstr>Центр дорожного движения</vt:lpstr>
      <vt:lpstr>Центр пожарной безопасности</vt:lpstr>
      <vt:lpstr>Центр  физического развития</vt:lpstr>
      <vt:lpstr>Центр изо деятельности</vt:lpstr>
      <vt:lpstr> Центр театрализованной деятельности и музыкального развития </vt:lpstr>
      <vt:lpstr>Центр нравственно – патриотического воспитания  </vt:lpstr>
      <vt:lpstr>Мини музей «Живая старина»</vt:lpstr>
      <vt:lpstr>Центр речевого развития</vt:lpstr>
      <vt:lpstr> Центр математического развития </vt:lpstr>
      <vt:lpstr> Центр сенсорного развития  </vt:lpstr>
      <vt:lpstr> Центр экологического развития </vt:lpstr>
      <vt:lpstr>Центр экологического развития</vt:lpstr>
      <vt:lpstr> Центр экспериментирования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 E1-571G</dc:creator>
  <cp:lastModifiedBy>ACER E1-571G</cp:lastModifiedBy>
  <cp:revision>16</cp:revision>
  <dcterms:created xsi:type="dcterms:W3CDTF">2023-10-28T13:25:34Z</dcterms:created>
  <dcterms:modified xsi:type="dcterms:W3CDTF">2023-10-31T13:49:12Z</dcterms:modified>
</cp:coreProperties>
</file>