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9" r:id="rId3"/>
    <p:sldId id="258" r:id="rId4"/>
    <p:sldId id="266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4A2D-27F9-4A35-BA04-0A39F32F270A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0A6826C-DA10-435B-BA8C-A1737C0C99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4A2D-27F9-4A35-BA04-0A39F32F270A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826C-DA10-435B-BA8C-A1737C0C99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4A2D-27F9-4A35-BA04-0A39F32F270A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826C-DA10-435B-BA8C-A1737C0C99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4A2D-27F9-4A35-BA04-0A39F32F270A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0A6826C-DA10-435B-BA8C-A1737C0C99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4A2D-27F9-4A35-BA04-0A39F32F270A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826C-DA10-435B-BA8C-A1737C0C99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4A2D-27F9-4A35-BA04-0A39F32F270A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826C-DA10-435B-BA8C-A1737C0C99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4A2D-27F9-4A35-BA04-0A39F32F270A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0A6826C-DA10-435B-BA8C-A1737C0C99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4A2D-27F9-4A35-BA04-0A39F32F270A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826C-DA10-435B-BA8C-A1737C0C99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4A2D-27F9-4A35-BA04-0A39F32F270A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826C-DA10-435B-BA8C-A1737C0C99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4A2D-27F9-4A35-BA04-0A39F32F270A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826C-DA10-435B-BA8C-A1737C0C99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4A2D-27F9-4A35-BA04-0A39F32F270A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826C-DA10-435B-BA8C-A1737C0C99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9D84A2D-27F9-4A35-BA04-0A39F32F270A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0A6826C-DA10-435B-BA8C-A1737C0C99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268760"/>
            <a:ext cx="6172200" cy="1894362"/>
          </a:xfrm>
        </p:spPr>
        <p:txBody>
          <a:bodyPr>
            <a:normAutofit/>
          </a:bodyPr>
          <a:lstStyle/>
          <a:p>
            <a:r>
              <a:rPr lang="ru-RU" dirty="0" smtClean="0"/>
              <a:t>Отчет по проекту </a:t>
            </a:r>
            <a:r>
              <a:rPr lang="ru-RU" dirty="0" smtClean="0"/>
              <a:t>                                    «</a:t>
            </a:r>
            <a:r>
              <a:rPr lang="ru-RU" dirty="0" smtClean="0"/>
              <a:t>Чудеса из мыла</a:t>
            </a:r>
            <a:r>
              <a:rPr lang="ru-RU" dirty="0" smtClean="0"/>
              <a:t>»                                                    </a:t>
            </a:r>
            <a:r>
              <a:rPr lang="ru-RU" dirty="0" smtClean="0"/>
              <a:t>(старшая группа)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88224" y="5157192"/>
            <a:ext cx="1976264" cy="841648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Воспитатели:              Белоусова А.Д            Паньшина Н.Н</a:t>
            </a:r>
            <a:endParaRPr lang="ru-RU" sz="16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Desktop\9 uh\мыло\IMG-20230207-WA0039.jpg"/>
          <p:cNvPicPr>
            <a:picLocks noChangeAspect="1" noChangeArrowheads="1"/>
          </p:cNvPicPr>
          <p:nvPr/>
        </p:nvPicPr>
        <p:blipFill>
          <a:blip r:embed="rId2" cstate="print"/>
          <a:srcRect r="683" b="15556"/>
          <a:stretch>
            <a:fillRect/>
          </a:stretch>
        </p:blipFill>
        <p:spPr bwMode="auto">
          <a:xfrm>
            <a:off x="395536" y="260649"/>
            <a:ext cx="1800200" cy="3420380"/>
          </a:xfrm>
          <a:prstGeom prst="rect">
            <a:avLst/>
          </a:prstGeom>
          <a:noFill/>
        </p:spPr>
      </p:pic>
      <p:pic>
        <p:nvPicPr>
          <p:cNvPr id="23555" name="Picture 3" descr="C:\Users\User\Desktop\9 uh\мыло\IMG-20230207-WA00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692696"/>
            <a:ext cx="2088232" cy="2784310"/>
          </a:xfrm>
          <a:prstGeom prst="rect">
            <a:avLst/>
          </a:prstGeom>
          <a:noFill/>
        </p:spPr>
      </p:pic>
      <p:pic>
        <p:nvPicPr>
          <p:cNvPr id="23556" name="Picture 4" descr="C:\Users\User\Desktop\9 uh\мыло\IMG-20230207-WA00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692696"/>
            <a:ext cx="2108976" cy="2808312"/>
          </a:xfrm>
          <a:prstGeom prst="rect">
            <a:avLst/>
          </a:prstGeom>
          <a:noFill/>
        </p:spPr>
      </p:pic>
      <p:pic>
        <p:nvPicPr>
          <p:cNvPr id="23557" name="Picture 5" descr="C:\Users\User\Desktop\9 uh\мыло\IMG-20230207-WA00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933056"/>
            <a:ext cx="1998222" cy="2664296"/>
          </a:xfrm>
          <a:prstGeom prst="rect">
            <a:avLst/>
          </a:prstGeom>
          <a:noFill/>
        </p:spPr>
      </p:pic>
      <p:pic>
        <p:nvPicPr>
          <p:cNvPr id="23558" name="Picture 6" descr="C:\Users\User\Desktop\9 uh\мыло\IMG-20230207-WA005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3861048"/>
            <a:ext cx="2052228" cy="2736304"/>
          </a:xfrm>
          <a:prstGeom prst="rect">
            <a:avLst/>
          </a:prstGeom>
          <a:noFill/>
        </p:spPr>
      </p:pic>
      <p:pic>
        <p:nvPicPr>
          <p:cNvPr id="23559" name="Picture 7" descr="C:\Users\User\Desktop\9 uh\мыло\IMG-20230207-WA0060.jpg"/>
          <p:cNvPicPr>
            <a:picLocks noChangeAspect="1" noChangeArrowheads="1"/>
          </p:cNvPicPr>
          <p:nvPr/>
        </p:nvPicPr>
        <p:blipFill>
          <a:blip r:embed="rId7" cstate="print"/>
          <a:srcRect l="-16773" t="25766" r="-639" b="-7027"/>
          <a:stretch>
            <a:fillRect/>
          </a:stretch>
        </p:blipFill>
        <p:spPr bwMode="auto">
          <a:xfrm>
            <a:off x="5796136" y="3483910"/>
            <a:ext cx="2304256" cy="3374090"/>
          </a:xfrm>
          <a:prstGeom prst="rect">
            <a:avLst/>
          </a:prstGeom>
          <a:noFill/>
        </p:spPr>
      </p:pic>
      <p:pic>
        <p:nvPicPr>
          <p:cNvPr id="23560" name="Picture 8" descr="C:\Users\User\Desktop\9 uh\мыло\IMG-20230207-WA002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248" y="548680"/>
            <a:ext cx="2123728" cy="283163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843808" y="188640"/>
            <a:ext cx="4141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«Да здравствует мыло душистое!»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C:\Users\User\Desktop\9 uh\IMG_20230208_1242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2154479" cy="28803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47664" y="476672"/>
            <a:ext cx="4858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Оформлена выставка «Чудеса из мыла»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7" name="Picture 5" descr="C:\Users\User\Desktop\9 uh\IMG_20230208_1242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700808"/>
            <a:ext cx="3177857" cy="4248472"/>
          </a:xfrm>
          <a:prstGeom prst="rect">
            <a:avLst/>
          </a:prstGeom>
          <a:noFill/>
        </p:spPr>
      </p:pic>
      <p:pic>
        <p:nvPicPr>
          <p:cNvPr id="23559" name="Picture 7" descr="C:\Users\User\Desktop\9 uh\мыло\IMG_20230207_1629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153104" y="1839784"/>
            <a:ext cx="3960440" cy="29624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899592" y="2060848"/>
            <a:ext cx="7488832" cy="295465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228528" tIns="45720" rIns="28566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Результативность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узнали разновидности мыла, его свойства.                                  Пополнился их словарь: туалетное, хозяйственное, жидкое мыло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                                                                     Закрепили последовательность мытья рук.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Приобрели опыт использования мыла в качестве художественных средств.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43608" y="1196752"/>
            <a:ext cx="6948264" cy="44012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89550" algn="l"/>
              </a:tabLst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сформировать и расширить знания о свойствах мыла, его разновидностях; развивать мыслительные процессы, познавательный интерес к исследовательской деятельности.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89550" algn="l"/>
              </a:tabLst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	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895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Дать представления о свойствах мыла и его разновидностях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(туалетное, хозяйственное, жидкое)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895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Дать представления о том, что мыло имеет запах, палитра ароматов мыла очень разнообразна;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895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Дать представление о чистящем свойстве мыла и привития культурно-гигиенических навыков.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895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Учить применять полученные знания о свойствах мыла в игровой  и творческой деятельности;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895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Развивать внимательность, любознательность, познавательный интерес, пространственное мышление.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27584" y="1340768"/>
            <a:ext cx="705576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 проекта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краткосрочный.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Участники проекта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дети, воспитатель, родители.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Предполагаемый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создание необходимых условий для экспериментирования;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-развитие любознательности, творческих способностей, познавательной активности;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-формировать и расширить знания о свойствах мыла; о его использовании в творческой деятельности;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-привитие культурно-гигиенических навыков.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-zvy3tCCvF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437112"/>
            <a:ext cx="1645216" cy="2160240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92896"/>
            <a:ext cx="153988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C:\Users\User\Desktop\7cee5c5ac577bc749daf4fb1ef6a21616a507ca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645024"/>
            <a:ext cx="1734444" cy="2259632"/>
          </a:xfrm>
          <a:prstGeom prst="rect">
            <a:avLst/>
          </a:prstGeom>
          <a:noFill/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467544" y="836712"/>
            <a:ext cx="8208912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Предварительная работа: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наблюдения за свойствами мыла в ходе проведения культурно – гигиенических процедур;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активизировать словарь: аромат, пузырьки, прозрачная (мутная) вода, ароматное (душистое) мыло; мыло пенится, скользит, несъедобное.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чтение К. И. Чуковского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Мойдодыр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А. Л.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Барто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«Девочка чумазая», русская народная сказка «Пузырь, соломинка и лапоть», Э.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Фарджон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«Мыльные пузыри».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4" name="Picture 6" descr="C:\Users\User\Desktop\9 uh\мыло\IMG-20230207-WA0028.jpg"/>
          <p:cNvPicPr>
            <a:picLocks noChangeAspect="1" noChangeArrowheads="1"/>
          </p:cNvPicPr>
          <p:nvPr/>
        </p:nvPicPr>
        <p:blipFill>
          <a:blip r:embed="rId5" cstate="print"/>
          <a:srcRect t="15385" r="14530"/>
          <a:stretch>
            <a:fillRect/>
          </a:stretch>
        </p:blipFill>
        <p:spPr bwMode="auto">
          <a:xfrm>
            <a:off x="6588224" y="3068960"/>
            <a:ext cx="2254069" cy="2975371"/>
          </a:xfrm>
          <a:prstGeom prst="rect">
            <a:avLst/>
          </a:prstGeom>
          <a:noFill/>
        </p:spPr>
      </p:pic>
      <p:pic>
        <p:nvPicPr>
          <p:cNvPr id="2055" name="Picture 7" descr="C:\Users\User\Desktop\9 uh\мыло\IMG-20230207-WA00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2636912"/>
            <a:ext cx="1991562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User\Desktop\9 uh\мыло\IMG_20230206_0856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348880"/>
            <a:ext cx="3037259" cy="3816424"/>
          </a:xfrm>
          <a:prstGeom prst="rect">
            <a:avLst/>
          </a:prstGeom>
          <a:noFill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 cstate="print"/>
          <a:srcRect t="-11429" r="-6952"/>
          <a:stretch>
            <a:fillRect/>
          </a:stretch>
        </p:blipFill>
        <p:spPr bwMode="auto">
          <a:xfrm>
            <a:off x="3203848" y="3356992"/>
            <a:ext cx="237811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User\Desktop\9 uh\мыло\IMG_20230206_0901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989234" y="1123334"/>
            <a:ext cx="2145751" cy="2868651"/>
          </a:xfrm>
          <a:prstGeom prst="rect">
            <a:avLst/>
          </a:prstGeom>
          <a:noFill/>
        </p:spPr>
      </p:pic>
      <p:pic>
        <p:nvPicPr>
          <p:cNvPr id="7" name="Picture 2" descr="C:\Users\User\Desktop\9 uh\мыло\IMG_20230206_0908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 flipV="1">
            <a:off x="579022" y="4181618"/>
            <a:ext cx="1944215" cy="2599218"/>
          </a:xfrm>
          <a:prstGeom prst="rect">
            <a:avLst/>
          </a:prstGeom>
          <a:noFill/>
        </p:spPr>
      </p:pic>
      <p:pic>
        <p:nvPicPr>
          <p:cNvPr id="1027" name="Picture 3" descr="C:\Users\User\Desktop\9 uh\мыло\IMG_20230205_222719.jpg"/>
          <p:cNvPicPr>
            <a:picLocks noChangeAspect="1" noChangeArrowheads="1"/>
          </p:cNvPicPr>
          <p:nvPr/>
        </p:nvPicPr>
        <p:blipFill>
          <a:blip r:embed="rId6" cstate="print"/>
          <a:srcRect r="3446" b="19444"/>
          <a:stretch>
            <a:fillRect/>
          </a:stretch>
        </p:blipFill>
        <p:spPr bwMode="auto">
          <a:xfrm>
            <a:off x="251520" y="1844824"/>
            <a:ext cx="2130444" cy="2376264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23528" y="94075"/>
            <a:ext cx="81369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Знакомство с мылом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(демонстрация большого количества разного мыла)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рассматривание, беседа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«Зачем людям мыло?»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23528" y="620688"/>
            <a:ext cx="81369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познакомились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различной консистенцией мыла (жидкое, твердое), с видами мыла (хозяйственное, туалетное, сувенирное (ручной работы), получили  представление о том, что мыло бывает разное по форме.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C:\Users\User\Desktop\9 uh\мыло\IMG_20230206_0918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1944216" cy="2599220"/>
          </a:xfrm>
          <a:prstGeom prst="rect">
            <a:avLst/>
          </a:prstGeom>
          <a:noFill/>
        </p:spPr>
      </p:pic>
      <p:pic>
        <p:nvPicPr>
          <p:cNvPr id="19462" name="Picture 6" descr="C:\Users\User\Desktop\9 uh\мыло\IMG_20230206_092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980728"/>
            <a:ext cx="2369928" cy="3168352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23528" y="260648"/>
            <a:ext cx="38164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получили представление о чистящем свойстве мыла, закрепили гигиенические навыки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 descr="C:\Users\User\Desktop\9 uh\мыло\IMG_20230206_0923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196752"/>
            <a:ext cx="2369927" cy="3168352"/>
          </a:xfrm>
          <a:prstGeom prst="rect">
            <a:avLst/>
          </a:prstGeom>
          <a:noFill/>
        </p:spPr>
      </p:pic>
      <p:pic>
        <p:nvPicPr>
          <p:cNvPr id="10" name="Picture 4" descr="C:\Users\User\Desktop\9 uh\мыло\IMG_20230206_0924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077072"/>
            <a:ext cx="1959514" cy="2619672"/>
          </a:xfrm>
          <a:prstGeom prst="rect">
            <a:avLst/>
          </a:prstGeom>
          <a:noFill/>
        </p:spPr>
      </p:pic>
      <p:pic>
        <p:nvPicPr>
          <p:cNvPr id="7170" name="Picture 2" descr="C:\Users\User\Desktop\9 uh\мыло\IMG_20230206_09184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4293096"/>
            <a:ext cx="1728192" cy="231041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148064" y="332656"/>
            <a:ext cx="4731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Узнали , что мыло пенится и можно использовать в игровой деятельности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C:\Users\User\Desktop\9 uh\мыло\IMG_20230206_09214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8" y="4005064"/>
            <a:ext cx="1885169" cy="2520280"/>
          </a:xfrm>
          <a:prstGeom prst="rect">
            <a:avLst/>
          </a:prstGeom>
          <a:noFill/>
        </p:spPr>
      </p:pic>
      <p:pic>
        <p:nvPicPr>
          <p:cNvPr id="14" name="Picture 2" descr="C:\Users\User\Desktop\9 uh\IMG_20230208_07124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0272" y="3717032"/>
            <a:ext cx="1944216" cy="25992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Users\User\Desktop\9 uh\мыло\IMG_20230206_0911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620688"/>
            <a:ext cx="2339752" cy="3128011"/>
          </a:xfrm>
          <a:prstGeom prst="rect">
            <a:avLst/>
          </a:prstGeom>
          <a:noFill/>
        </p:spPr>
      </p:pic>
      <p:pic>
        <p:nvPicPr>
          <p:cNvPr id="20485" name="Picture 5" descr="C:\Users\User\Desktop\9 uh\мыло\IMG_20230207_1622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12776"/>
            <a:ext cx="1831307" cy="2448272"/>
          </a:xfrm>
          <a:prstGeom prst="rect">
            <a:avLst/>
          </a:prstGeom>
          <a:noFill/>
        </p:spPr>
      </p:pic>
      <p:pic>
        <p:nvPicPr>
          <p:cNvPr id="20486" name="Picture 6" descr="C:\Users\User\Desktop\9 uh\мыло\IMG_20230207_1628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052736"/>
            <a:ext cx="1944216" cy="2599219"/>
          </a:xfrm>
          <a:prstGeom prst="rect">
            <a:avLst/>
          </a:prstGeom>
          <a:noFill/>
        </p:spPr>
      </p:pic>
      <p:pic>
        <p:nvPicPr>
          <p:cNvPr id="20487" name="Picture 7" descr="C:\Users\User\Desktop\9 uh\мыло\IMG_20230207_1625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221088"/>
            <a:ext cx="1831307" cy="2448272"/>
          </a:xfrm>
          <a:prstGeom prst="rect">
            <a:avLst/>
          </a:prstGeom>
          <a:noFill/>
        </p:spPr>
      </p:pic>
      <p:pic>
        <p:nvPicPr>
          <p:cNvPr id="8" name="Picture 3" descr="C:\Users\User\Desktop\9 uh\мыло\IMG_20230206_091000.jpg"/>
          <p:cNvPicPr>
            <a:picLocks noChangeAspect="1" noChangeArrowheads="1"/>
          </p:cNvPicPr>
          <p:nvPr/>
        </p:nvPicPr>
        <p:blipFill>
          <a:blip r:embed="rId6" cstate="print"/>
          <a:srcRect l="24537" t="20648" r="-1215"/>
          <a:stretch>
            <a:fillRect/>
          </a:stretch>
        </p:blipFill>
        <p:spPr bwMode="auto">
          <a:xfrm>
            <a:off x="5796136" y="3573016"/>
            <a:ext cx="2160240" cy="298875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796136" y="188640"/>
            <a:ext cx="3398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Провели опыт «Мыло –силач»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188640"/>
            <a:ext cx="55446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Дети  узнали, что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мыло обладает графическими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свойствами - это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можно использовать в творческой деятельности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1052736"/>
            <a:ext cx="2268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Рисование на ткани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3861048"/>
            <a:ext cx="2337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Рисование на бумаге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5" name="Picture 1" descr="C:\Users\User\Desktop\9 uh\мыло\IMG_20230207_16190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3789040"/>
            <a:ext cx="2088232" cy="27917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Desktop\9 uh\мыло\IMG-20230207-WA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3168352" cy="2376264"/>
          </a:xfrm>
          <a:prstGeom prst="rect">
            <a:avLst/>
          </a:prstGeom>
          <a:noFill/>
        </p:spPr>
      </p:pic>
      <p:pic>
        <p:nvPicPr>
          <p:cNvPr id="21507" name="Picture 3" descr="C:\Users\User\Desktop\9 uh\мыло\IMG-20230207-WA0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764704"/>
            <a:ext cx="1945837" cy="2592288"/>
          </a:xfrm>
          <a:prstGeom prst="rect">
            <a:avLst/>
          </a:prstGeom>
          <a:noFill/>
        </p:spPr>
      </p:pic>
      <p:pic>
        <p:nvPicPr>
          <p:cNvPr id="21508" name="Picture 4" descr="C:\Users\User\Desktop\9 uh\мыло\IMG-20230207-WA0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429000"/>
            <a:ext cx="2270143" cy="3024336"/>
          </a:xfrm>
          <a:prstGeom prst="rect">
            <a:avLst/>
          </a:prstGeom>
          <a:noFill/>
        </p:spPr>
      </p:pic>
      <p:pic>
        <p:nvPicPr>
          <p:cNvPr id="21509" name="Picture 5" descr="C:\Users\User\Desktop\9 uh\мыло\IMG-20230207-WA00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3429000"/>
            <a:ext cx="2216272" cy="295256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43608" y="260648"/>
            <a:ext cx="6192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«Рисование мыльными пузырями на бумаге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1" name="Picture 1" descr="C:\Users\User\Desktop\9 uh\IMG_20230208_07253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2996952"/>
            <a:ext cx="2639237" cy="3528392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332656"/>
            <a:ext cx="1756963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Desktop\9 uh\мыло\IMG-20230207-WA0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2368343" cy="3168352"/>
          </a:xfrm>
          <a:prstGeom prst="rect">
            <a:avLst/>
          </a:prstGeom>
          <a:noFill/>
        </p:spPr>
      </p:pic>
      <p:pic>
        <p:nvPicPr>
          <p:cNvPr id="22531" name="Picture 3" descr="C:\Users\User\Desktop\9 uh\мыло\IMG-20230207-WA0023.jpg"/>
          <p:cNvPicPr>
            <a:picLocks noChangeAspect="1" noChangeArrowheads="1"/>
          </p:cNvPicPr>
          <p:nvPr/>
        </p:nvPicPr>
        <p:blipFill>
          <a:blip r:embed="rId3" cstate="print"/>
          <a:srcRect t="27143" r="-1587" b="8571"/>
          <a:stretch>
            <a:fillRect/>
          </a:stretch>
        </p:blipFill>
        <p:spPr bwMode="auto">
          <a:xfrm>
            <a:off x="3203848" y="620688"/>
            <a:ext cx="2304256" cy="3240360"/>
          </a:xfrm>
          <a:prstGeom prst="rect">
            <a:avLst/>
          </a:prstGeom>
          <a:noFill/>
        </p:spPr>
      </p:pic>
      <p:pic>
        <p:nvPicPr>
          <p:cNvPr id="22532" name="Picture 4" descr="C:\Users\User\Desktop\9 uh\мыло\IMG-20230207-WA00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620688"/>
            <a:ext cx="2792099" cy="3720473"/>
          </a:xfrm>
          <a:prstGeom prst="rect">
            <a:avLst/>
          </a:prstGeom>
          <a:noFill/>
        </p:spPr>
      </p:pic>
      <p:pic>
        <p:nvPicPr>
          <p:cNvPr id="22533" name="Picture 5" descr="C:\Users\User\Desktop\9 uh\мыло\IMG-20230207-WA00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3933056"/>
            <a:ext cx="1998222" cy="2664296"/>
          </a:xfrm>
          <a:prstGeom prst="rect">
            <a:avLst/>
          </a:prstGeom>
          <a:noFill/>
        </p:spPr>
      </p:pic>
      <p:pic>
        <p:nvPicPr>
          <p:cNvPr id="22534" name="Picture 6" descr="C:\Users\User\Desktop\9 uh\мыло\IMG-20230207-WA0066.jpg"/>
          <p:cNvPicPr>
            <a:picLocks noChangeAspect="1" noChangeArrowheads="1"/>
          </p:cNvPicPr>
          <p:nvPr/>
        </p:nvPicPr>
        <p:blipFill>
          <a:blip r:embed="rId6" cstate="print"/>
          <a:srcRect t="44973" r="-2518"/>
          <a:stretch>
            <a:fillRect/>
          </a:stretch>
        </p:blipFill>
        <p:spPr bwMode="auto">
          <a:xfrm>
            <a:off x="3491880" y="3789040"/>
            <a:ext cx="2448272" cy="2852936"/>
          </a:xfrm>
          <a:prstGeom prst="rect">
            <a:avLst/>
          </a:prstGeom>
          <a:noFill/>
        </p:spPr>
      </p:pic>
      <p:pic>
        <p:nvPicPr>
          <p:cNvPr id="22535" name="Picture 7" descr="C:\Users\User\Desktop\9 uh\мыло\IMG-20230207-WA006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4005064"/>
            <a:ext cx="1835696" cy="24447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23728" y="188640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Как мы используем мыло дома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147</TotalTime>
  <Words>206</Words>
  <Application>Microsoft Office PowerPoint</Application>
  <PresentationFormat>Экран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Отчет по проекту                                     «Чудеса из мыла»                                                    (старшая группа)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по проекту «Чудеса из мыла» (старшая группа)</dc:title>
  <dc:creator>User</dc:creator>
  <cp:lastModifiedBy>User</cp:lastModifiedBy>
  <cp:revision>16</cp:revision>
  <dcterms:created xsi:type="dcterms:W3CDTF">2023-02-07T14:37:28Z</dcterms:created>
  <dcterms:modified xsi:type="dcterms:W3CDTF">2023-02-08T15:55:57Z</dcterms:modified>
</cp:coreProperties>
</file>