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24.08.2022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918532"/>
            <a:ext cx="1331741" cy="16563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783094"/>
            <a:ext cx="1469302" cy="17918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10" y="207614"/>
            <a:ext cx="1803706" cy="17830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107664"/>
            <a:ext cx="1383800" cy="17099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74476"/>
            <a:ext cx="1470248" cy="17763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7" y="1340768"/>
            <a:ext cx="3044808" cy="481898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4491415"/>
            <a:ext cx="3286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Bookman Old Style" panose="02050604050505020204" pitchFamily="18" charset="0"/>
              </a:rPr>
              <a:t>Зимой и летом </a:t>
            </a:r>
          </a:p>
          <a:p>
            <a:r>
              <a:rPr lang="ru-RU" sz="2400" b="1" dirty="0" smtClean="0">
                <a:latin typeface="Bookman Old Style" panose="02050604050505020204" pitchFamily="18" charset="0"/>
              </a:rPr>
              <a:t>одним цветом</a:t>
            </a:r>
            <a:endParaRPr lang="ru-RU" sz="2400" b="1" dirty="0">
              <a:latin typeface="Bookman Old Style" panose="020506040505050202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694288"/>
            <a:ext cx="1481336" cy="2163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1039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C -0.00886 0.00416 -0.00643 0.01065 -0.01216 0.01828 C -0.01268 0.02037 -0.01302 0.02245 -0.01372 0.0243 C -0.01459 0.02639 -0.01598 0.02801 -0.01667 0.03032 C -0.02014 0.04097 -0.02188 0.05347 -0.02431 0.06458 C -0.02778 0.08055 -0.03247 0.09676 -0.0349 0.11319 C -0.03854 0.13819 -0.04063 0.16319 -0.04549 0.18796 C -0.04479 0.2287 -0.04757 0.26551 -0.03785 0.30301 C -0.03594 0.32014 -0.03455 0.33912 -0.03039 0.35555 C -0.02969 0.35833 -0.02813 0.36088 -0.02726 0.36366 C -0.02657 0.3662 -0.02622 0.36898 -0.0257 0.37176 C -0.02396 0.38009 -0.02431 0.37616 -0.02275 0.38588 C -0.0217 0.39259 -0.01962 0.40602 -0.01962 0.40602 C -0.01702 0.44282 -0.01476 0.47893 -0.02275 0.51504 C -0.0257 0.5287 -0.02743 0.54352 -0.03334 0.55555 C -0.03698 0.57963 -0.0349 0.56227 -0.0349 0.6081 " pathEditMode="relative" ptsTypes="fffffffffffffffA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Summer">
  <a:themeElements>
    <a:clrScheme name="Summer">
      <a:dk1>
        <a:sysClr val="windowText" lastClr="000000"/>
      </a:dk1>
      <a:lt1>
        <a:sysClr val="window" lastClr="FFFFFF"/>
      </a:lt1>
      <a:dk2>
        <a:srgbClr val="E89117"/>
      </a:dk2>
      <a:lt2>
        <a:srgbClr val="FEDD78"/>
      </a:lt2>
      <a:accent1>
        <a:srgbClr val="A1B633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Summ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umm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TM01972873[[fn=Лето]]</Template>
  <TotalTime>2</TotalTime>
  <Words>5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Summer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</dc:creator>
  <cp:lastModifiedBy>Админ</cp:lastModifiedBy>
  <cp:revision>4</cp:revision>
  <dcterms:created xsi:type="dcterms:W3CDTF">2017-12-20T13:02:44Z</dcterms:created>
  <dcterms:modified xsi:type="dcterms:W3CDTF">2022-08-24T11:39:17Z</dcterms:modified>
</cp:coreProperties>
</file>