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68" r:id="rId4"/>
    <p:sldId id="266" r:id="rId5"/>
    <p:sldId id="270" r:id="rId6"/>
    <p:sldId id="257" r:id="rId7"/>
    <p:sldId id="258" r:id="rId8"/>
    <p:sldId id="260" r:id="rId9"/>
    <p:sldId id="261" r:id="rId10"/>
    <p:sldId id="263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3" d="100"/>
          <a:sy n="73" d="100"/>
        </p:scale>
        <p:origin x="-3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428868"/>
            <a:ext cx="8458200" cy="12223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МНОГОФУНКЦИОНАЛЬНЫЙ </a:t>
            </a:r>
            <a:r>
              <a:rPr lang="ru-RU" dirty="0">
                <a:solidFill>
                  <a:schemeClr val="tx1"/>
                </a:solidFill>
              </a:rPr>
              <a:t>куб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 </a:t>
            </a:r>
            <a:r>
              <a:rPr lang="ru-RU" dirty="0">
                <a:solidFill>
                  <a:schemeClr val="tx1"/>
                </a:solidFill>
              </a:rPr>
              <a:t>в мире животных»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14290"/>
            <a:ext cx="8458200" cy="9144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Муниципальное автономное дошкольное образовательное учреждение </a:t>
            </a:r>
            <a:r>
              <a:rPr lang="ru-RU" dirty="0" smtClean="0">
                <a:solidFill>
                  <a:schemeClr val="tx1"/>
                </a:solidFill>
              </a:rPr>
              <a:t>«Детский </a:t>
            </a:r>
            <a:r>
              <a:rPr lang="ru-RU" dirty="0">
                <a:solidFill>
                  <a:schemeClr val="tx1"/>
                </a:solidFill>
              </a:rPr>
              <a:t>сад №48»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5074" y="542926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Воспитатель: Трапезникова С.А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5C9889-7D3B-80C2-DEB5-61A83CE8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Домашние животные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5021EBB-D8D9-16D7-F781-69EF57426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295400"/>
            <a:ext cx="3223125" cy="474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3457F4E-965F-3045-8ACB-140AA9D70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342" y="1686555"/>
            <a:ext cx="3695564" cy="4924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8295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64B083-5228-67DC-FF63-BDD96751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Игра: «Где чья тень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D7B2CC-8D87-E583-724C-E3FD9665C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F0502020204030204" pitchFamily="34" charset="0"/>
              </a:rPr>
              <a:t>Цели: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F0502020204030204" pitchFamily="34" charset="0"/>
              </a:rPr>
              <a:t> учить находить заданные силуэты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Times New Roman" panose="020F0502020204030204" pitchFamily="34" charset="0"/>
              </a:rPr>
              <a:t>. Закрепление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F0502020204030204" pitchFamily="34" charset="0"/>
              </a:rPr>
              <a:t>знаний детей о животных.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F0502020204030204" pitchFamily="34" charset="0"/>
              </a:rPr>
              <a:t>Развитие  внимания, усидчивости, наблюдательности, зрительной  памяти, мелкой моторики,  речи, логического мышления. Развитие приемов зрительного наложения.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BDFA0F6-05F3-C98E-4733-FF1874165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389" y="2841611"/>
            <a:ext cx="2979928" cy="3777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45509DA-7E16-A11E-7B71-E8BFBB7D6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684" y="2841611"/>
            <a:ext cx="3412412" cy="3759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2245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Многофункциональный куб и </a:t>
            </a:r>
            <a:r>
              <a:rPr lang="ru-RU" dirty="0" err="1" smtClean="0"/>
              <a:t>ковролинография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4162"/>
            <a:ext cx="8596064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Один из способов совершенствования мелкой моторики, а, следовательно, и речевого развития является метод </a:t>
            </a:r>
            <a:r>
              <a:rPr lang="ru-RU" dirty="0" err="1" smtClean="0"/>
              <a:t>ковролинографии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Ковролинограф</a:t>
            </a:r>
            <a:r>
              <a:rPr lang="ru-RU" b="1" dirty="0" smtClean="0"/>
              <a:t> </a:t>
            </a:r>
            <a:r>
              <a:rPr lang="ru-RU" dirty="0" smtClean="0"/>
              <a:t>– удобное приспособление для игр и занятий. Для игры на </a:t>
            </a:r>
            <a:r>
              <a:rPr lang="ru-RU" dirty="0" err="1" smtClean="0"/>
              <a:t>ковролинографе</a:t>
            </a:r>
            <a:r>
              <a:rPr lang="ru-RU" b="1" dirty="0" smtClean="0"/>
              <a:t> </a:t>
            </a:r>
            <a:r>
              <a:rPr lang="ru-RU" dirty="0" smtClean="0"/>
              <a:t>используются бумажные картинки, фетровые или другие игрушки с липучками.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Многофункциональный куб и </a:t>
            </a:r>
            <a:r>
              <a:rPr lang="ru-RU" dirty="0" err="1" smtClean="0"/>
              <a:t>ковролинография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4162"/>
            <a:ext cx="8596064" cy="452596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Актуальность </a:t>
            </a:r>
            <a:r>
              <a:rPr lang="ru-RU" dirty="0" smtClean="0"/>
              <a:t>этого метода состоит в том, что для детей дошкольного возраста необходимо создавать условия для речевого  и сенсорного развития. А метод </a:t>
            </a:r>
            <a:r>
              <a:rPr lang="ru-RU" dirty="0" err="1" smtClean="0"/>
              <a:t>ковролинографии</a:t>
            </a:r>
            <a:r>
              <a:rPr lang="ru-RU" dirty="0" smtClean="0"/>
              <a:t> является универсальным средством для решения этой проблемы. </a:t>
            </a:r>
          </a:p>
          <a:p>
            <a:r>
              <a:rPr lang="ru-RU" b="1" dirty="0" smtClean="0"/>
              <a:t>Новизна </a:t>
            </a:r>
            <a:r>
              <a:rPr lang="ru-RU" dirty="0" smtClean="0"/>
              <a:t>этого метода в том, что отработана методика работы с </a:t>
            </a:r>
            <a:r>
              <a:rPr lang="ru-RU" dirty="0" err="1" smtClean="0"/>
              <a:t>ковролинографом</a:t>
            </a:r>
            <a:r>
              <a:rPr lang="ru-RU" dirty="0" smtClean="0"/>
              <a:t> позволяет его использовать как в образовательной деятельности, так и в совместной деятельности с детьми в режимных моментах, а также при ознакомлении малышей со сказкой, животными, фигурами и др.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Согласно ФГОС развивающая предметно - пространственная среда должна быть содержательно-насыщенной, трансформируемой, полифункциональной, вариативной, доступной и безопасной. </a:t>
            </a:r>
          </a:p>
          <a:p>
            <a:r>
              <a:rPr lang="ru-RU" dirty="0" smtClean="0"/>
              <a:t>Мною было опробовано трансформировать плоскостную </a:t>
            </a:r>
            <a:r>
              <a:rPr lang="ru-RU" dirty="0" err="1" smtClean="0"/>
              <a:t>ковролинографию</a:t>
            </a:r>
            <a:r>
              <a:rPr lang="ru-RU" dirty="0" smtClean="0"/>
              <a:t> в объемный куб, который позволяет объединить несколько игр на </a:t>
            </a:r>
            <a:r>
              <a:rPr lang="ru-RU" dirty="0" err="1" smtClean="0"/>
              <a:t>ковролине</a:t>
            </a:r>
            <a:r>
              <a:rPr lang="ru-RU" dirty="0" smtClean="0"/>
              <a:t> в единое целое.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Многофункциональный куб </a:t>
            </a:r>
            <a:br>
              <a:rPr lang="ru-RU" dirty="0" smtClean="0"/>
            </a:br>
            <a:r>
              <a:rPr lang="ru-RU" dirty="0" smtClean="0"/>
              <a:t>«в мире животных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Вашему вниманию хочу представить куб в технике </a:t>
            </a:r>
            <a:r>
              <a:rPr lang="ru-RU" dirty="0" err="1" smtClean="0"/>
              <a:t>ковролинографии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EE789DC-431E-2AA1-9D6F-F0BBC7799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852936"/>
            <a:ext cx="3960440" cy="357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8383956-65C6-72B9-6379-C222DFAE2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7759" y="2852935"/>
            <a:ext cx="3951442" cy="36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Цель и 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b="1" i="1" dirty="0" smtClean="0"/>
              <a:t>Цель - </a:t>
            </a:r>
            <a:r>
              <a:rPr lang="ru-RU" dirty="0" smtClean="0"/>
              <a:t>Формировать </a:t>
            </a:r>
            <a:r>
              <a:rPr lang="ru-RU" dirty="0"/>
              <a:t>знания детей о многообразии животного мира на планете Земля</a:t>
            </a:r>
            <a:r>
              <a:rPr lang="ru-RU" dirty="0" smtClean="0"/>
              <a:t>.</a:t>
            </a:r>
          </a:p>
          <a:p>
            <a:r>
              <a:rPr lang="ru-RU" b="1" i="1" dirty="0" smtClean="0"/>
              <a:t>Задачи:</a:t>
            </a:r>
            <a:endParaRPr lang="ru-RU" b="1" i="1" dirty="0"/>
          </a:p>
          <a:p>
            <a:pPr marL="514350" indent="-514350"/>
            <a:r>
              <a:rPr lang="ru-RU" dirty="0"/>
              <a:t>Развивать общие </a:t>
            </a:r>
            <a:r>
              <a:rPr lang="ru-RU" dirty="0" smtClean="0"/>
              <a:t>познавательные </a:t>
            </a:r>
            <a:r>
              <a:rPr lang="ru-RU" dirty="0"/>
              <a:t>способности: умение наблюдать и описывать</a:t>
            </a:r>
            <a:r>
              <a:rPr lang="ru-RU" dirty="0" smtClean="0"/>
              <a:t>, строить предложения.</a:t>
            </a:r>
            <a:endParaRPr lang="ru-RU" dirty="0"/>
          </a:p>
          <a:p>
            <a:pPr marL="514350" indent="-514350"/>
            <a:r>
              <a:rPr lang="ru-RU" dirty="0"/>
              <a:t>Развивать интеллектуальные и творческие способности </a:t>
            </a:r>
            <a:r>
              <a:rPr lang="ru-RU" dirty="0" smtClean="0"/>
              <a:t>дошкольников.</a:t>
            </a:r>
            <a:endParaRPr lang="ru-RU" dirty="0"/>
          </a:p>
          <a:p>
            <a:pPr marL="514350" indent="-514350"/>
            <a:r>
              <a:rPr lang="ru-RU" dirty="0"/>
              <a:t>Формировать бережное отношение к </a:t>
            </a:r>
            <a:r>
              <a:rPr lang="ru-RU" dirty="0" smtClean="0"/>
              <a:t>животным.</a:t>
            </a:r>
          </a:p>
          <a:p>
            <a:pPr marL="514350" indent="-51435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-3516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путешествие в Арктику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1469" y="1648033"/>
            <a:ext cx="3615893" cy="4821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63688AD-9EA7-61D4-1A51-DB90AD453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38" y="1018404"/>
            <a:ext cx="3313761" cy="4821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F6B5B1-922A-D50D-0B84-F4262833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Путешествие в Африку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5DC0DCD-3B9C-DC4D-AA25-475105207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516216"/>
            <a:ext cx="3075588" cy="451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ECC65232-0D6A-9A82-903D-28A1AA1F64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6263" y="2302579"/>
            <a:ext cx="3876755" cy="4098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0702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BDC4B9-F7F7-BB51-0012-934DBE0A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Путешествие к лесным животным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D2D20CE-E1A7-02EC-914E-23D3A6CE4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68" y="1813937"/>
            <a:ext cx="2775856" cy="436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49A2106-EA36-9701-6385-FDBE1573F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8097" y="2699130"/>
            <a:ext cx="2958841" cy="394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301403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</TotalTime>
  <Words>261</Words>
  <Application>Microsoft Office PowerPoint</Application>
  <PresentationFormat>Экран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МНОГОФУНКЦИОНАЛЬНЫЙ куб « в мире животных»</vt:lpstr>
      <vt:lpstr>Многофункциональный куб и ковролинография</vt:lpstr>
      <vt:lpstr>Многофункциональный куб и ковролинография</vt:lpstr>
      <vt:lpstr>Слайд 4</vt:lpstr>
      <vt:lpstr>Многофункциональный куб  «в мире животных</vt:lpstr>
      <vt:lpstr>Цель и задачи:</vt:lpstr>
      <vt:lpstr>    путешествие в Арктику     </vt:lpstr>
      <vt:lpstr>Путешествие в Африку </vt:lpstr>
      <vt:lpstr>Путешествие к лесным животным</vt:lpstr>
      <vt:lpstr>Домашние животные </vt:lpstr>
      <vt:lpstr>Игра: «Где чья тень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Дидактический куб Тема: « в мире животных»</dc:title>
  <dc:creator>1</dc:creator>
  <cp:lastModifiedBy>Анастасия</cp:lastModifiedBy>
  <cp:revision>11</cp:revision>
  <dcterms:created xsi:type="dcterms:W3CDTF">2022-10-16T17:43:19Z</dcterms:created>
  <dcterms:modified xsi:type="dcterms:W3CDTF">2022-10-24T05:39:05Z</dcterms:modified>
</cp:coreProperties>
</file>