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74" r:id="rId11"/>
    <p:sldId id="265" r:id="rId12"/>
    <p:sldId id="266" r:id="rId13"/>
    <p:sldId id="267" r:id="rId14"/>
    <p:sldId id="276" r:id="rId15"/>
    <p:sldId id="277" r:id="rId16"/>
    <p:sldId id="278" r:id="rId17"/>
    <p:sldId id="268" r:id="rId18"/>
    <p:sldId id="269" r:id="rId19"/>
    <p:sldId id="270" r:id="rId20"/>
    <p:sldId id="271" r:id="rId21"/>
    <p:sldId id="273" r:id="rId22"/>
    <p:sldId id="272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089AFB-6099-4C78-8DE8-391961483B6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1A9701-FBCC-495E-A002-A548BF8A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ТС\Desktop\Древняя посуда\28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6290"/>
            <a:ext cx="6408712" cy="47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>
            <a:normAutofit fontScale="90000"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pPr algn="ctr"/>
            <a:r>
              <a:rPr lang="ru-RU" sz="3200" dirty="0" smtClean="0">
                <a:latin typeface="Comic Sans MS" pitchFamily="66" charset="0"/>
              </a:rPr>
              <a:t>Путешествие в прошлое посуды</a:t>
            </a:r>
            <a:r>
              <a:rPr lang="ru-RU" sz="3200" dirty="0" smtClean="0"/>
              <a:t>.</a:t>
            </a:r>
            <a:endParaRPr lang="ru-RU" sz="3200" dirty="0"/>
          </a:p>
          <a:p>
            <a:pPr algn="r"/>
            <a:r>
              <a:rPr lang="ru-RU" sz="3200" dirty="0" smtClean="0"/>
              <a:t>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97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ТС\Desktop\Древняя посуда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090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Первые ножи делались тоже из камня, но они были тяжелыми и неудобными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МТС\Desktop\Древняя посуда\0_1525f7_59660c2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тогда человек сделал нож из дерева.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МТС\Desktop\Древняя посуда\shop9957_t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А через много-много лет появился металлический нож.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10242" name="Picture 2" descr="C:\Users\МТС\Desktop\Древняя посуда\Iron-Age-Knife-Eisenzeit-Messer-3007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324"/>
            <a:ext cx="9144000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ТС\Desktop\Древняя посуда\98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097092"/>
          </a:xfrm>
        </p:spPr>
        <p:txBody>
          <a:bodyPr/>
          <a:lstStyle/>
          <a:p>
            <a:r>
              <a:rPr lang="ru-RU" dirty="0" smtClean="0"/>
              <a:t>Вместо тарелок люди использовали большие листья различных растений.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76872"/>
            <a:ext cx="7125112" cy="35819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ТС\Desktop\macrorrhiza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9" y="2600846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ТС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39" y="2020069"/>
            <a:ext cx="419506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ТС\Desktop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2" y="4185022"/>
            <a:ext cx="4388523" cy="267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Тарелка из камня.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ТС\Desktop\Древняя посуда\каменная таре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Тарелка из дерева.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ТС\Desktop\Древняя посуд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4000" cy="51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Тарелка из глины.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ТС\Desktop\Древняя посуда\5453e502422c6_34599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8" y="1745432"/>
            <a:ext cx="87433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Стеклянные тарелки.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ТС\Desktop\Древняя посуда\487690e020d28b9c38513c6f2b91b7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72816"/>
            <a:ext cx="824522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02508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Первые  люди жили в пещерах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ТС\Desktop\Древняя посуд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Фарфоровая тарелка.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МТС\Desktop\Древняя посуда\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Гончар – мастер делающий посуду из глины.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МТС\Desktop\Древняя посуда\5726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гонча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608512" cy="613699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_579d_a23b6354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2" y="476672"/>
            <a:ext cx="3733800" cy="34738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6669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2" y="4293097"/>
            <a:ext cx="3733800" cy="232057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241108"/>
          </a:xfrm>
        </p:spPr>
        <p:txBody>
          <a:bodyPr/>
          <a:lstStyle/>
          <a:p>
            <a:r>
              <a:rPr lang="ru-RU" dirty="0" smtClean="0"/>
              <a:t>Гончар изготавливал из глины игрушки, украшения, свистульки.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132856"/>
            <a:ext cx="7125112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ТС\Desktop\14f85b2f0fcf73b4bdfe77f99436f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17" y="2060849"/>
            <a:ext cx="40497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ТС\Desktop\178298-a30ab-19859815-m750x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62" y="1525984"/>
            <a:ext cx="4688172" cy="27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ТС\Desktop\4537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18457"/>
            <a:ext cx="5119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Еду готовили на костре, а кушали руками.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ТС\Desktop\Древняя посуда\3910833_пещерный-человек-семьи-еды-иллюстрация-еды-мя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Первые ложки люди сделали из камня. 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ТС\Desktop\Древняя посуда\17838_23f3d4a258855e6ef75e267f964a63af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" y="1844824"/>
            <a:ext cx="9144000" cy="49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Потом человек переехал из пещеры в хижину.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ТС\Desktop\Древняя посуда\img_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0" y="1772816"/>
            <a:ext cx="4536504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ТС\Desktop\Древняя посуда\1441716833_hiz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86" y="1772816"/>
            <a:ext cx="41764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 тогда человек сделал ложку из дерева.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ТС\Desktop\Древняя посуда\143772235321479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878497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Деревянная ложка была легче и удобней каменной.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ТС\Desktop\Древняя посуда\17838_23f3d4a258855e6ef75e267f964a63af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3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ТС\Desktop\Древняя посуда\143772235321479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16833"/>
            <a:ext cx="4104456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 деревянные ложки наносили красивые узоры.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ТС\Desktop\Древняя посуда\6bce89851d58d284a4a203f1f14a9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484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ТС\Desktop\Древняя посуда\13691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399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Со временем у деревянной ложки появилась сестренка – металлическая ложка.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ТС\Desktop\Древняя посуда\28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689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542</TotalTime>
  <Words>145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  Путешествие в прошлое посуды.   </vt:lpstr>
      <vt:lpstr>Первые  люди жили в пещерах.</vt:lpstr>
      <vt:lpstr>Еду готовили на костре, а кушали руками.</vt:lpstr>
      <vt:lpstr>Первые ложки люди сделали из камня. </vt:lpstr>
      <vt:lpstr>Потом человек переехал из пещеры в хижину.</vt:lpstr>
      <vt:lpstr>И тогда человек сделал ложку из дерева.</vt:lpstr>
      <vt:lpstr>Деревянная ложка была легче и удобней каменной.</vt:lpstr>
      <vt:lpstr>На деревянные ложки наносили красивые узоры.</vt:lpstr>
      <vt:lpstr>Со временем у деревянной ложки появилась сестренка – металлическая ложка.</vt:lpstr>
      <vt:lpstr>Презентация PowerPoint</vt:lpstr>
      <vt:lpstr>Первые ножи делались тоже из камня, но они были тяжелыми и неудобными.</vt:lpstr>
      <vt:lpstr>И тогда человек сделал нож из дерева.</vt:lpstr>
      <vt:lpstr>А через много-много лет появился металлический нож.</vt:lpstr>
      <vt:lpstr>Презентация PowerPoint</vt:lpstr>
      <vt:lpstr>Вместо тарелок люди использовали большие листья различных растений.</vt:lpstr>
      <vt:lpstr>Тарелка из камня.</vt:lpstr>
      <vt:lpstr>Тарелка из дерева.</vt:lpstr>
      <vt:lpstr>Тарелка из глины.</vt:lpstr>
      <vt:lpstr>Стеклянные тарелки.</vt:lpstr>
      <vt:lpstr>Фарфоровая тарелка.</vt:lpstr>
      <vt:lpstr>Гончар – мастер делающий посуду из глины.</vt:lpstr>
      <vt:lpstr>Презентация PowerPoint</vt:lpstr>
      <vt:lpstr>Гончар изготавливал из глины игрушки, украшения, свистульки.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№ 7</dc:title>
  <dc:creator>admin</dc:creator>
  <cp:lastModifiedBy>Таня</cp:lastModifiedBy>
  <cp:revision>22</cp:revision>
  <dcterms:created xsi:type="dcterms:W3CDTF">2016-11-07T16:57:29Z</dcterms:created>
  <dcterms:modified xsi:type="dcterms:W3CDTF">2023-10-22T09:45:27Z</dcterms:modified>
</cp:coreProperties>
</file>