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61" r:id="rId5"/>
    <p:sldId id="262" r:id="rId6"/>
    <p:sldId id="257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4EE21-BA8D-4058-A577-76D140F18C79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C254-2285-45A6-ADF3-738C370FB7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20220120-195010.aac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20220120-195401.aac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332656"/>
            <a:ext cx="7416824" cy="12961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снег?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Снег - это много, очень много красивых снежинок. Они падают и падают с высоты на землю, на деревья, на крыши домов - чистые, хрупкие, сверкающие. Снежинки, как дождь, тоже падают из туч, но только образуются они совсем не так, как дождь!</a:t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Содержимое 11" descr="p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5040560" cy="4248472"/>
          </a:xfrm>
          <a:prstGeom prst="rect">
            <a:avLst/>
          </a:prstGeom>
        </p:spPr>
      </p:pic>
      <p:pic>
        <p:nvPicPr>
          <p:cNvPr id="4" name="Рисунок 3" descr="69522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5" y="2420888"/>
            <a:ext cx="3533193" cy="3456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54171" y="548680"/>
            <a:ext cx="8136904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Содержимое 5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32856"/>
            <a:ext cx="7503451" cy="441297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88640"/>
            <a:ext cx="81369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же образуются снежинки?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Водяные пары поднимаются высоко над землей, туда, где царит сильный холод. Там сразу же из водяных паров образуются крохотные льдинки-кристаллики. Это еще не те снежинки, какие падают на землю, они еще очень малы. Но шестиугольный кристаллик все время растет, развивается и наконец становится удивительной красы звездочкой.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7" descr="img8.jpg"/>
          <p:cNvPicPr>
            <a:picLocks noChangeAspect="1"/>
          </p:cNvPicPr>
          <p:nvPr/>
        </p:nvPicPr>
        <p:blipFill>
          <a:blip r:embed="rId2" cstate="print"/>
          <a:srcRect t="11211"/>
          <a:stretch>
            <a:fillRect/>
          </a:stretch>
        </p:blipFill>
        <p:spPr>
          <a:xfrm>
            <a:off x="755576" y="1124744"/>
            <a:ext cx="7776864" cy="52565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404664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  образуется снежинка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снежинки индивидуальны по форме, и две одинаковые снежинки найти невозможно</a:t>
            </a:r>
            <a:endParaRPr lang="ru-RU" sz="2000" b="1" dirty="0"/>
          </a:p>
        </p:txBody>
      </p:sp>
      <p:pic>
        <p:nvPicPr>
          <p:cNvPr id="3" name="Содержимое 8" descr="snowflak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500689" cy="5189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ptivating-snowflakes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268760"/>
            <a:ext cx="4042714" cy="4608512"/>
          </a:xfrm>
          <a:prstGeom prst="rect">
            <a:avLst/>
          </a:prstGeom>
        </p:spPr>
      </p:pic>
      <p:pic>
        <p:nvPicPr>
          <p:cNvPr id="3" name="Содержимое 11" descr="525fa021751a60ca30f9b76f41aaf892.jpg"/>
          <p:cNvPicPr>
            <a:picLocks noChangeAspect="1"/>
          </p:cNvPicPr>
          <p:nvPr/>
        </p:nvPicPr>
        <p:blipFill>
          <a:blip r:embed="rId3" cstate="print"/>
          <a:srcRect t="1383" r="909"/>
          <a:stretch>
            <a:fillRect/>
          </a:stretch>
        </p:blipFill>
        <p:spPr>
          <a:xfrm>
            <a:off x="4283968" y="1916832"/>
            <a:ext cx="4772964" cy="32403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332656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Снежинки под микроскопом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597831" cy="6396982"/>
          </a:xfrm>
          <a:prstGeom prst="rect">
            <a:avLst/>
          </a:prstGeom>
          <a:noFill/>
        </p:spPr>
      </p:pic>
      <p:pic>
        <p:nvPicPr>
          <p:cNvPr id="4" name="20220120-195010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nwflks-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  <p:pic>
        <p:nvPicPr>
          <p:cNvPr id="4" name="20220120-195401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552728" cy="64807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83</Words>
  <Application>Microsoft Office PowerPoint</Application>
  <PresentationFormat>Экран (4:3)</PresentationFormat>
  <Paragraphs>7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2022-01-20T04:45:03Z</dcterms:created>
  <dcterms:modified xsi:type="dcterms:W3CDTF">2022-01-21T05:17:20Z</dcterms:modified>
</cp:coreProperties>
</file>