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2" r:id="rId4"/>
    <p:sldId id="261" r:id="rId5"/>
    <p:sldId id="260" r:id="rId6"/>
    <p:sldId id="259" r:id="rId7"/>
    <p:sldId id="258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C4A-0A7E-4886-85C4-F1174919D61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0C9-829E-4753-953A-7FAAD643A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9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C4A-0A7E-4886-85C4-F1174919D61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0C9-829E-4753-953A-7FAAD643A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C4A-0A7E-4886-85C4-F1174919D61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0C9-829E-4753-953A-7FAAD643A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C4A-0A7E-4886-85C4-F1174919D61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0C9-829E-4753-953A-7FAAD643A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6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C4A-0A7E-4886-85C4-F1174919D61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0C9-829E-4753-953A-7FAAD643A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4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C4A-0A7E-4886-85C4-F1174919D61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0C9-829E-4753-953A-7FAAD643A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0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C4A-0A7E-4886-85C4-F1174919D61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0C9-829E-4753-953A-7FAAD643A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9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C4A-0A7E-4886-85C4-F1174919D61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0C9-829E-4753-953A-7FAAD643A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4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C4A-0A7E-4886-85C4-F1174919D61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0C9-829E-4753-953A-7FAAD643A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9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C4A-0A7E-4886-85C4-F1174919D61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0C9-829E-4753-953A-7FAAD643A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5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C4A-0A7E-4886-85C4-F1174919D61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3B0C9-829E-4753-953A-7FAAD643A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4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D8C4A-0A7E-4886-85C4-F1174919D61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3B0C9-829E-4753-953A-7FAAD643A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g-fotki.yandex.ru/get/6/varandej1.91/0_3b388_1ea9c1ee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9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altay/1908863/2a0000016ae32c919cd0213296fb80a161a0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9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senovostint.ru/wp-content/uploads/2017/05/img_0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2" y="1"/>
            <a:ext cx="9172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3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rt.gotoural.com/uploads/post/image/2090/xlarge_IMG_6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3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1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st-kamenogorsk.city/news/news-2017/05/15-0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6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agilka.ru/upload/iblock/36a/36ad1c964bd73b127b619af1b6b2ae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1"/>
            <a:ext cx="9144000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9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zmvc.ru/images/photos/7d6ed3368c79b33986de24fc0c1a8c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8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atherineasquithgallery.com/uploads/posts/2021-02/1612375844_8-p-rospis-po-shokoladnomu-fonu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977"/>
            <a:ext cx="9144000" cy="691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292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2021-10-14T15:35:16Z</dcterms:created>
  <dcterms:modified xsi:type="dcterms:W3CDTF">2021-10-14T15:52:46Z</dcterms:modified>
</cp:coreProperties>
</file>