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sldIdLst>
    <p:sldId id="256" r:id="rId2"/>
    <p:sldId id="259" r:id="rId3"/>
    <p:sldId id="258" r:id="rId4"/>
    <p:sldId id="260" r:id="rId5"/>
    <p:sldId id="261" r:id="rId6"/>
    <p:sldId id="257" r:id="rId7"/>
    <p:sldId id="262" r:id="rId8"/>
    <p:sldId id="265" r:id="rId9"/>
    <p:sldId id="263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568502-AD0F-4F3A-BC80-F9EAD740456B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8737257-3129-4B32-9510-1E599AF80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484784"/>
            <a:ext cx="7162056" cy="24482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Отчет по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«Знакомство с творчеством К.Д. Ушинского».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365104"/>
            <a:ext cx="5104656" cy="17526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Подготовили воспитатели: Белоусова А.Д  Паньшина Н.Н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ушинский\IMG_20230320_105954.jpg"/>
          <p:cNvPicPr>
            <a:picLocks noChangeAspect="1" noChangeArrowheads="1"/>
          </p:cNvPicPr>
          <p:nvPr/>
        </p:nvPicPr>
        <p:blipFill>
          <a:blip r:embed="rId2" cstate="print"/>
          <a:srcRect t="20353" r="230"/>
          <a:stretch>
            <a:fillRect/>
          </a:stretch>
        </p:blipFill>
        <p:spPr bwMode="auto">
          <a:xfrm>
            <a:off x="323528" y="1556792"/>
            <a:ext cx="2833765" cy="3024336"/>
          </a:xfrm>
          <a:prstGeom prst="rect">
            <a:avLst/>
          </a:prstGeom>
          <a:noFill/>
        </p:spPr>
      </p:pic>
      <p:pic>
        <p:nvPicPr>
          <p:cNvPr id="4099" name="Picture 3" descr="C:\Users\User\Desktop\ушинский\IMG_20230320_105909.jpg"/>
          <p:cNvPicPr>
            <a:picLocks noChangeAspect="1" noChangeArrowheads="1"/>
          </p:cNvPicPr>
          <p:nvPr/>
        </p:nvPicPr>
        <p:blipFill>
          <a:blip r:embed="rId3" cstate="print"/>
          <a:srcRect t="24324" r="2443" b="18919"/>
          <a:stretch>
            <a:fillRect/>
          </a:stretch>
        </p:blipFill>
        <p:spPr bwMode="auto">
          <a:xfrm>
            <a:off x="3779912" y="1772816"/>
            <a:ext cx="3240360" cy="25202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64088" y="3140968"/>
            <a:ext cx="235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188640"/>
          <a:ext cx="8568952" cy="1210437"/>
        </p:xfrm>
        <a:graphic>
          <a:graphicData uri="http://schemas.openxmlformats.org/drawingml/2006/table">
            <a:tbl>
              <a:tblPr/>
              <a:tblGrid>
                <a:gridCol w="8568952"/>
              </a:tblGrid>
              <a:tr h="0">
                <a:tc>
                  <a:txBody>
                    <a:bodyPr/>
                    <a:lstStyle/>
                    <a:p>
                      <a:pPr indent="38163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Физическое развитие.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076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Воспитывать желание совершенствовать свои физические качества, целеустремленность, развивать ловкость, быстроту, выносливость.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Подвижные  игры: «Лиса в курятнике», «Мы веселые ребята», «Хитрая лиса», «Медведи».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31" name="Picture 7" descr="C:\Users\User\Desktop\ушинский\IMG_20230320_1107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861048"/>
            <a:ext cx="1910516" cy="2554166"/>
          </a:xfrm>
          <a:prstGeom prst="rect">
            <a:avLst/>
          </a:prstGeom>
          <a:noFill/>
        </p:spPr>
      </p:pic>
      <p:pic>
        <p:nvPicPr>
          <p:cNvPr id="1032" name="Picture 8" descr="C:\Users\User\Desktop\ушинский\IMG_20230320_105911.jpg"/>
          <p:cNvPicPr>
            <a:picLocks noChangeAspect="1" noChangeArrowheads="1"/>
          </p:cNvPicPr>
          <p:nvPr/>
        </p:nvPicPr>
        <p:blipFill>
          <a:blip r:embed="rId5" cstate="print"/>
          <a:srcRect l="19612" t="25581"/>
          <a:stretch>
            <a:fillRect/>
          </a:stretch>
        </p:blipFill>
        <p:spPr bwMode="auto">
          <a:xfrm>
            <a:off x="1907704" y="4077071"/>
            <a:ext cx="2005855" cy="24824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67544" y="326485"/>
            <a:ext cx="66967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Взаимодеиствие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родителями: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Оказание информационной и методической помощи родителям;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«Развиваем дар речи»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Выполнение рисунков и изготовление поделок родителями и детьми по сказкам К.Д. Ушинского, оформление выставки работ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User\Desktop\ушинский\IMG_20230321_0744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348880"/>
            <a:ext cx="1783206" cy="2383966"/>
          </a:xfrm>
          <a:prstGeom prst="rect">
            <a:avLst/>
          </a:prstGeom>
          <a:noFill/>
        </p:spPr>
      </p:pic>
      <p:pic>
        <p:nvPicPr>
          <p:cNvPr id="23555" name="Picture 3" descr="C:\Users\User\Desktop\ушинский\IMG_20230321_1313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420888"/>
            <a:ext cx="2880320" cy="38506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11960" y="1844824"/>
            <a:ext cx="4932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Выставка рисунков и поделок по произведения К.Д Ушинского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4" descr="C:\Users\User\Desktop\ушинский\IMG_20230321_124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869160"/>
            <a:ext cx="2185153" cy="1663796"/>
          </a:xfrm>
          <a:prstGeom prst="rect">
            <a:avLst/>
          </a:prstGeom>
          <a:noFill/>
        </p:spPr>
      </p:pic>
      <p:pic>
        <p:nvPicPr>
          <p:cNvPr id="23557" name="Picture 5" descr="C:\Users\User\Desktop\ушинский\IMG_20230321_124931.jpg"/>
          <p:cNvPicPr>
            <a:picLocks noChangeAspect="1" noChangeArrowheads="1"/>
          </p:cNvPicPr>
          <p:nvPr/>
        </p:nvPicPr>
        <p:blipFill>
          <a:blip r:embed="rId5" cstate="print"/>
          <a:srcRect l="3069" t="4103" r="771" b="7002"/>
          <a:stretch>
            <a:fillRect/>
          </a:stretch>
        </p:blipFill>
        <p:spPr bwMode="auto">
          <a:xfrm>
            <a:off x="179512" y="2348880"/>
            <a:ext cx="3957116" cy="273630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9512" y="1700808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Стенгазета «Мы в ответе за тех, кого приручили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5229200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принесли фото своих домашних питомцев, рассказали как зовут, как ухаживают и заботятся о своих младших друзьях.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11560" y="764704"/>
            <a:ext cx="756084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Расширены знания детей, повышен уровень духовно-нравственного  воспитания воспитанников. Обогащена предметно-пространственная развивающая среды группы, улучшены взаимоотношения между взрослыми и детьми, детьми между собой.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Дети знают портрет и произведения К.Д. Ушинского.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Проявляют эмоциональное отношение к произведениям К.Д. Ушинского, выражают свое отношение к конкретному поступку литературного персонажа.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Участвуют в беседе, высказывают свое мнение.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Связно, последовательно и выразительно пересказывают небольшие сказки, рассказы К.Д. Ушинского.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Бережно относятся к природе.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Понимают, что надо заботиться о младших, помогать им, защищать тех, кто слабее.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Умеют решать спорные вопросы и улаживать конфликты в игре с помощью речи: убеждают, доказывают, объясняют.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50141"/>
            <a:ext cx="835292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«Знакомство с творчеством К.Д. Ушинского».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 духовно-нравственного воспитания растущего поколения всегда была  актуальной. Духовно-нравственное воспитание – это формирование ценностного отношения к жизни, обеспечивающего устойчивое, гармоническое развитие человека, включающее в себя воспитание чувства долга, справедливости, ответственности и других качеств, способных придать высокий смысл делам и мыслям человека.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3528" y="2204864"/>
            <a:ext cx="792088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произведения художественной литературы дети овладевают языком своего народа, знакомятся с родной природой, обычаями, укладом жизни, учатся преодолевать трудности.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Познание детьми народной культуры, русского народного творчества, народного фольклора, положительно влияет на эстетическое развитие детей, раскрывает творческие способности каждого ребёнка, формирует общую духовную культуру.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Поэтому очень важно знакомить детей с жизнью и творчеством выдающихся личностей нашей страны. Творчество К. Д. Ушинского – замечательного педагога – близко и понятно детям, поскольку его яркие произведения открывают им огромный мир, который они познают.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013176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 - творческий.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краткосрочный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недели (20.02.2023. по 30.03.2023.)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 проекта: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воспитатели, дети, родители.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750768"/>
            <a:ext cx="889248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Приобщение детей дошкольного возраста к национальной культуре,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русским народным традициям, направленным на  развитие  духовно-нравственной личности дошкольников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через восприятие произведений К.Д. Ушинского.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детей: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Познакомить детей с творчеством К.Д. Ушинского;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Продолжить работу по формированию у детей бережного отношения к природе;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Продолжить работу по развитию: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познавательной активности и интереса к детской художественной литературе через разные формы работы;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связной речи детей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активизации словарного запаса слов.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Расширить круг знаний об окружающем мире, углубить знания детей о животном мире через произведения К.Д. Ушинского.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у детей эмоционально-образное восприятие произведений через художественное описание образов.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развитию творческих способностей, памяти, речи, внимания.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нравственные основы личности дошкольника через восприятие произведений К.Д. Ушинского.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Воспитывать желание и умение работать в детском коллективе, договариваться, проявлять активность в самостоятельной творческой деятельности.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родителей: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Приобщить родителей к проблеме чтения.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совместное творчество родителей и детей;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 родителей способность видеть в ребенке личность, уважать его мнение, обсуждать с ним предстоящую работу;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Заинтересовать родителей жизнью группы, вызвать желание участвовать в ней.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28343"/>
            <a:ext cx="71287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детей: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интереса детей к книге, творчеству К.Д. Ушинского.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духовно-нравственных понятий, бережного отношения к природе.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творческих способностей, коммуникативных навыков, связной речи, пополнение словаря.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Расширение кругозора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Узнавание и называние прочитанных сказочных произведений, их автора, персонажей, морали.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родителей: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интереса родителей к семейному чтению.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шинский\IMG_20230321_124126.jpg"/>
          <p:cNvPicPr>
            <a:picLocks noChangeAspect="1" noChangeArrowheads="1"/>
          </p:cNvPicPr>
          <p:nvPr/>
        </p:nvPicPr>
        <p:blipFill>
          <a:blip r:embed="rId2" cstate="print"/>
          <a:srcRect t="8874" r="-846"/>
          <a:stretch>
            <a:fillRect/>
          </a:stretch>
        </p:blipFill>
        <p:spPr bwMode="auto">
          <a:xfrm>
            <a:off x="5724128" y="2780928"/>
            <a:ext cx="3067187" cy="3705260"/>
          </a:xfrm>
          <a:prstGeom prst="rect">
            <a:avLst/>
          </a:prstGeom>
          <a:noFill/>
        </p:spPr>
      </p:pic>
      <p:pic>
        <p:nvPicPr>
          <p:cNvPr id="1027" name="Picture 3" descr="C:\Users\User\Desktop\ушинский\IMG_20230321_133311.jpg"/>
          <p:cNvPicPr>
            <a:picLocks noChangeAspect="1" noChangeArrowheads="1"/>
          </p:cNvPicPr>
          <p:nvPr/>
        </p:nvPicPr>
        <p:blipFill>
          <a:blip r:embed="rId3" cstate="print"/>
          <a:srcRect t="32782" r="816"/>
          <a:stretch>
            <a:fillRect/>
          </a:stretch>
        </p:blipFill>
        <p:spPr bwMode="auto">
          <a:xfrm>
            <a:off x="323528" y="3573016"/>
            <a:ext cx="5070152" cy="2714215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23528" y="692696"/>
            <a:ext cx="5400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этап – подготовительный,  1-я неделя.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устойчивого интереса к тематике проекта.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Размещение портрета К.Д. Ушинского в уголке.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Изготовление дидактических материалов.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Выставка художественной литературы по произведениям К.Д. Ушинского в уголке.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Подбор наглядно-дидактических пособий, демонстрационного материала для занятий, викторин; материала для ручного труда.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User\Desktop\мир вокруг нас\IMG_20220318_1426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76672"/>
            <a:ext cx="2664296" cy="1992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39552" y="630941"/>
            <a:ext cx="82809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развивать связную речь, выразительность речи; обогащать словарный запас, путём введения новых слов; закреплять умения рассказывать о своих любимых сказках (рассказах); уточнять и закреплять правильное произношение звуков; инсценировать любимые фрагменты произведений; загадывать загадки по произведениям К.Д. Ушинского; воспитывать интерес к художественной литературе.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260648"/>
            <a:ext cx="1995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2048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3476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Знакомство с жизнью и творчеством К.Д. Ушинского.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ушинский\IMG_20230314_1708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3068960"/>
            <a:ext cx="2562852" cy="27363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07904" y="27089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381000" algn="just" fontAlgn="base">
              <a:spcBef>
                <a:spcPct val="0"/>
              </a:spcBef>
              <a:spcAft>
                <a:spcPct val="0"/>
              </a:spcAft>
              <a:tabLst>
                <a:tab pos="561975" algn="l"/>
              </a:tabLs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Знакомство с разными представителями животного мира при помощи произведений К.Д. Ушинского.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User\Desktop\ушинский\IMG_20230321_134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717032"/>
            <a:ext cx="3384376" cy="2531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9664" y="2636912"/>
            <a:ext cx="30243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07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73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07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73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Беседы, рассматривание книг, иллюстраций по сказкам К.Д. Ушинского.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C:\Users\User\Desktop\ушинский\IMG_20230314_170917.jpg"/>
          <p:cNvPicPr>
            <a:picLocks noChangeAspect="1" noChangeArrowheads="1"/>
          </p:cNvPicPr>
          <p:nvPr/>
        </p:nvPicPr>
        <p:blipFill>
          <a:blip r:embed="rId2" cstate="print"/>
          <a:srcRect t="12309" r="-2029" b="8911"/>
          <a:stretch>
            <a:fillRect/>
          </a:stretch>
        </p:blipFill>
        <p:spPr bwMode="auto">
          <a:xfrm>
            <a:off x="6588224" y="332656"/>
            <a:ext cx="2267744" cy="2340897"/>
          </a:xfrm>
          <a:prstGeom prst="rect">
            <a:avLst/>
          </a:prstGeom>
          <a:noFill/>
        </p:spPr>
      </p:pic>
      <p:pic>
        <p:nvPicPr>
          <p:cNvPr id="19460" name="Picture 4" descr="C:\Users\User\Desktop\ушинский\IMG_20230315_153235.jpg"/>
          <p:cNvPicPr>
            <a:picLocks noChangeAspect="1" noChangeArrowheads="1"/>
          </p:cNvPicPr>
          <p:nvPr/>
        </p:nvPicPr>
        <p:blipFill>
          <a:blip r:embed="rId3" cstate="print"/>
          <a:srcRect t="20000" r="10240"/>
          <a:stretch>
            <a:fillRect/>
          </a:stretch>
        </p:blipFill>
        <p:spPr bwMode="auto">
          <a:xfrm>
            <a:off x="251520" y="764704"/>
            <a:ext cx="3384376" cy="2256251"/>
          </a:xfrm>
          <a:prstGeom prst="rect">
            <a:avLst/>
          </a:prstGeom>
          <a:noFill/>
        </p:spPr>
      </p:pic>
      <p:pic>
        <p:nvPicPr>
          <p:cNvPr id="19461" name="Picture 5" descr="C:\Users\User\Desktop\ушинский\IMG_20230315_154639.jpg"/>
          <p:cNvPicPr>
            <a:picLocks noChangeAspect="1" noChangeArrowheads="1"/>
          </p:cNvPicPr>
          <p:nvPr/>
        </p:nvPicPr>
        <p:blipFill>
          <a:blip r:embed="rId4" cstate="print"/>
          <a:srcRect r="-1282" b="20771"/>
          <a:stretch>
            <a:fillRect/>
          </a:stretch>
        </p:blipFill>
        <p:spPr bwMode="auto">
          <a:xfrm>
            <a:off x="3707904" y="836712"/>
            <a:ext cx="2864318" cy="219394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23528" y="404664"/>
            <a:ext cx="511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Просмотр мультфильмов по сказкам К.Д. Ушинского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5373216"/>
            <a:ext cx="3059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Инсценировка сюжетов из знакомых сказок.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Игры «Угадай по описанию», «Теремок»(чем мы похожи)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Desktop\фото\9 гр 23\IMG_20230307_091454.jpg"/>
          <p:cNvPicPr>
            <a:picLocks noChangeAspect="1" noChangeArrowheads="1"/>
          </p:cNvPicPr>
          <p:nvPr/>
        </p:nvPicPr>
        <p:blipFill>
          <a:blip r:embed="rId5" cstate="print"/>
          <a:srcRect l="13357" t="44643" r="17186"/>
          <a:stretch>
            <a:fillRect/>
          </a:stretch>
        </p:blipFill>
        <p:spPr bwMode="auto">
          <a:xfrm>
            <a:off x="251520" y="3429000"/>
            <a:ext cx="2898903" cy="1728192"/>
          </a:xfrm>
          <a:prstGeom prst="rect">
            <a:avLst/>
          </a:prstGeom>
          <a:noFill/>
        </p:spPr>
      </p:pic>
      <p:pic>
        <p:nvPicPr>
          <p:cNvPr id="11" name="Picture 4" descr="C:\Users\User\Desktop\ушинский\IMG_20230321_103004.jpg"/>
          <p:cNvPicPr>
            <a:picLocks noChangeAspect="1" noChangeArrowheads="1"/>
          </p:cNvPicPr>
          <p:nvPr/>
        </p:nvPicPr>
        <p:blipFill>
          <a:blip r:embed="rId6" cstate="print"/>
          <a:srcRect t="28947" r="19295"/>
          <a:stretch>
            <a:fillRect/>
          </a:stretch>
        </p:blipFill>
        <p:spPr bwMode="auto">
          <a:xfrm>
            <a:off x="5831632" y="3645024"/>
            <a:ext cx="3312368" cy="218131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477804" y="5949280"/>
            <a:ext cx="3666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«Угадай животного» игра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да-нет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5" descr="C:\Users\User\Desktop\IMG_20211206_1954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3068960"/>
            <a:ext cx="1085266" cy="2016224"/>
          </a:xfrm>
          <a:prstGeom prst="rect">
            <a:avLst/>
          </a:prstGeom>
          <a:noFill/>
        </p:spPr>
      </p:pic>
      <p:pic>
        <p:nvPicPr>
          <p:cNvPr id="14" name="Picture 4" descr="C:\Users\User\Desktop\IMG_20211206_2001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984" y="3068960"/>
            <a:ext cx="1209306" cy="2268097"/>
          </a:xfrm>
          <a:prstGeom prst="rect">
            <a:avLst/>
          </a:prstGeom>
          <a:noFill/>
        </p:spPr>
      </p:pic>
      <p:pic>
        <p:nvPicPr>
          <p:cNvPr id="15" name="Picture 3" descr="C:\Users\User\Desktop\IMG_20211206_1955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4509120"/>
            <a:ext cx="1044116" cy="2088232"/>
          </a:xfrm>
          <a:prstGeom prst="rect">
            <a:avLst/>
          </a:prstGeom>
          <a:noFill/>
        </p:spPr>
      </p:pic>
      <p:pic>
        <p:nvPicPr>
          <p:cNvPr id="16" name="Picture 6" descr="C:\Users\User\Desktop\IMG_20211206_20022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5976" y="4653136"/>
            <a:ext cx="1206036" cy="1961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ушинский\IMG_20230321_124154.jpg"/>
          <p:cNvPicPr>
            <a:picLocks noChangeAspect="1" noChangeArrowheads="1"/>
          </p:cNvPicPr>
          <p:nvPr/>
        </p:nvPicPr>
        <p:blipFill>
          <a:blip r:embed="rId2" cstate="print"/>
          <a:srcRect t="15385" r="7445" b="15385"/>
          <a:stretch>
            <a:fillRect/>
          </a:stretch>
        </p:blipFill>
        <p:spPr bwMode="auto">
          <a:xfrm>
            <a:off x="179512" y="2492896"/>
            <a:ext cx="3024336" cy="30243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2132856"/>
            <a:ext cx="3025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Рисование по теме рассказов</a:t>
            </a:r>
            <a:endParaRPr lang="ru-RU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95536" y="-120298"/>
            <a:ext cx="7128792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07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07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воспитывать художественно - эстетический вкус и нравственность детей на основе знакомства с произведениями К.Д. Ушинского.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60648"/>
            <a:ext cx="37507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User\Desktop\фото\9 гру\IMG_20230216_111656.jpg"/>
          <p:cNvPicPr>
            <a:picLocks noChangeAspect="1" noChangeArrowheads="1"/>
          </p:cNvPicPr>
          <p:nvPr/>
        </p:nvPicPr>
        <p:blipFill>
          <a:blip r:embed="rId3" cstate="print"/>
          <a:srcRect t="26998" r="27812"/>
          <a:stretch>
            <a:fillRect/>
          </a:stretch>
        </p:blipFill>
        <p:spPr bwMode="auto">
          <a:xfrm>
            <a:off x="6876256" y="1772816"/>
            <a:ext cx="2077202" cy="28083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12160" y="558924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Мой любимый сказочный герой из произведений Ушинского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 l="18545" t="14129" r="11250" b="15224"/>
          <a:stretch>
            <a:fillRect/>
          </a:stretch>
        </p:blipFill>
        <p:spPr bwMode="auto">
          <a:xfrm>
            <a:off x="3275856" y="1268760"/>
            <a:ext cx="343478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347864" y="3717032"/>
            <a:ext cx="3024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079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73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Беседы, рассматривание книг, иллюстраций по сказкам К.Д. Ушинского.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5" descr="C:\Users\User\Desktop\ушинский\IMG_20230321_1316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725144"/>
            <a:ext cx="2791944" cy="187467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83568" y="6093296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Поделка к произведению К.Д Ушинского «Хавронья»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20272" y="4653136"/>
            <a:ext cx="1684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Зайкины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жалобы»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ушинский\IMG_20230316_0959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639671" y="1528682"/>
            <a:ext cx="2304256" cy="3080557"/>
          </a:xfrm>
          <a:prstGeom prst="rect">
            <a:avLst/>
          </a:prstGeom>
          <a:noFill/>
        </p:spPr>
      </p:pic>
      <p:pic>
        <p:nvPicPr>
          <p:cNvPr id="20483" name="Picture 3" descr="C:\Users\User\Desktop\ушинский\IMG_20230316_1002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382490" y="1546503"/>
            <a:ext cx="2198460" cy="2939119"/>
          </a:xfrm>
          <a:prstGeom prst="rect">
            <a:avLst/>
          </a:prstGeom>
          <a:noFill/>
        </p:spPr>
      </p:pic>
      <p:pic>
        <p:nvPicPr>
          <p:cNvPr id="20484" name="Picture 4" descr="C:\Users\User\Desktop\ушинский\IMG_20230316_1004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687420" y="4073220"/>
            <a:ext cx="2160240" cy="2888023"/>
          </a:xfrm>
          <a:prstGeom prst="rect">
            <a:avLst/>
          </a:prstGeom>
          <a:noFill/>
        </p:spPr>
      </p:pic>
      <p:pic>
        <p:nvPicPr>
          <p:cNvPr id="20485" name="Picture 5" descr="C:\Users\User\Desktop\ушинский\IMG_20230316_100524.jpg"/>
          <p:cNvPicPr>
            <a:picLocks noChangeAspect="1" noChangeArrowheads="1"/>
          </p:cNvPicPr>
          <p:nvPr/>
        </p:nvPicPr>
        <p:blipFill>
          <a:blip r:embed="rId5" cstate="print"/>
          <a:srcRect t="32854" r="12324"/>
          <a:stretch>
            <a:fillRect/>
          </a:stretch>
        </p:blipFill>
        <p:spPr bwMode="auto">
          <a:xfrm rot="5400000">
            <a:off x="6544130" y="4488484"/>
            <a:ext cx="2341602" cy="2397431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679369" y="1052736"/>
            <a:ext cx="34646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079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6197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с блоками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Дьенеша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выкладывание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собачки, зайки, человека, слона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124744"/>
            <a:ext cx="3707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Игры с палочками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Кюизенера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выкладывание волка, лисы, оленя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6309320"/>
            <a:ext cx="2983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кубиками Никитина.</a:t>
            </a:r>
            <a:endParaRPr lang="ru-RU" dirty="0"/>
          </a:p>
        </p:txBody>
      </p:sp>
      <p:pic>
        <p:nvPicPr>
          <p:cNvPr id="3074" name="Picture 2" descr="C:\Users\User\Desktop\ушинский\IMG_20230320_1543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149080"/>
            <a:ext cx="2952328" cy="2208341"/>
          </a:xfrm>
          <a:prstGeom prst="rect">
            <a:avLst/>
          </a:prstGeom>
          <a:noFill/>
        </p:spPr>
      </p:pic>
      <p:pic>
        <p:nvPicPr>
          <p:cNvPr id="3075" name="Picture 3" descr="C:\Users\User\Desktop\ушинский\IMG_20230320_154322.jpg"/>
          <p:cNvPicPr>
            <a:picLocks noChangeAspect="1" noChangeArrowheads="1"/>
          </p:cNvPicPr>
          <p:nvPr/>
        </p:nvPicPr>
        <p:blipFill>
          <a:blip r:embed="rId7" cstate="print"/>
          <a:srcRect l="6916" r="26945" b="3275"/>
          <a:stretch>
            <a:fillRect/>
          </a:stretch>
        </p:blipFill>
        <p:spPr bwMode="auto">
          <a:xfrm rot="16200000">
            <a:off x="3515694" y="1893018"/>
            <a:ext cx="2040604" cy="2232248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32656"/>
            <a:ext cx="8496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079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развивать память, мышление, воображение, закрепление знаний геометрических фигур. Воспитывать интерес к живой природе. Бережное отношение к ней.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-15389"/>
            <a:ext cx="63001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развитие.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216</TotalTime>
  <Words>698</Words>
  <Application>Microsoft Office PowerPoint</Application>
  <PresentationFormat>Экран (4:3)</PresentationFormat>
  <Paragraphs>88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Отчет по проекту  «Знакомство с творчеством К.Д. Ушинского».  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dcterms:created xsi:type="dcterms:W3CDTF">2023-03-19T13:40:41Z</dcterms:created>
  <dcterms:modified xsi:type="dcterms:W3CDTF">2023-03-23T05:09:11Z</dcterms:modified>
</cp:coreProperties>
</file>