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70" r:id="rId10"/>
    <p:sldId id="271" r:id="rId11"/>
    <p:sldId id="27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0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73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7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97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1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7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7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6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B596-AA7E-4212-8B11-48E55D53761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2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F491-2220-4C52-8E84-786A34B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1544715"/>
            <a:ext cx="11016449" cy="4572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– практикум </a:t>
            </a:r>
            <a:b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«Творческий педагог – </a:t>
            </a:r>
            <a:b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дети»</a:t>
            </a:r>
          </a:p>
        </p:txBody>
      </p:sp>
    </p:spTree>
    <p:extLst>
      <p:ext uri="{BB962C8B-B14F-4D97-AF65-F5344CB8AC3E}">
        <p14:creationId xmlns:p14="http://schemas.microsoft.com/office/powerpoint/2010/main" val="224257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187B69-B297-4187-AA32-2D544A69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" y="270677"/>
            <a:ext cx="3158323" cy="31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026251B-D129-4E50-BA83-75D664B9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5" y="277412"/>
            <a:ext cx="3333750" cy="33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26E1ACD-1B89-4EB9-B99C-108293A3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41" y="3604427"/>
            <a:ext cx="3333750" cy="31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610F1F0-1EF9-4CC2-A0B5-1C8AB67B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" y="3707354"/>
            <a:ext cx="3938308" cy="31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6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E95DFC7-3E50-411A-9F39-844C8072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74" y="178015"/>
            <a:ext cx="2840394" cy="3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A4897E1-644F-4076-B113-18AD8AAE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63" y="4120042"/>
            <a:ext cx="3873305" cy="25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ED26199-2D03-4266-9682-6FF51953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91" y="3839590"/>
            <a:ext cx="2840395" cy="28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4FA9BAA-4949-4867-837F-5419E4D6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94" y="408832"/>
            <a:ext cx="3100492" cy="27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5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A6605E0-DB6A-4900-AEBF-82C4EA9A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7255" y="120311"/>
            <a:ext cx="4193218" cy="2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E3A3F2-55EE-4F69-BC07-AD083E9D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02" y="120311"/>
            <a:ext cx="4264980" cy="28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EBBDD62-A782-4B91-BCFE-D1115FD8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4" y="3429000"/>
            <a:ext cx="4193219" cy="29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A84324A-DC68-4BFD-ADF3-758E41BE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02" y="3452567"/>
            <a:ext cx="4296791" cy="29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D667-53D0-414E-9A73-769EA4ADC4EF}"/>
              </a:ext>
            </a:extLst>
          </p:cNvPr>
          <p:cNvSpPr txBox="1"/>
          <p:nvPr/>
        </p:nvSpPr>
        <p:spPr>
          <a:xfrm>
            <a:off x="1698596" y="3013507"/>
            <a:ext cx="210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пружинка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98387-0D90-4D0E-8C7A-971416E844BE}"/>
              </a:ext>
            </a:extLst>
          </p:cNvPr>
          <p:cNvSpPr txBox="1"/>
          <p:nvPr/>
        </p:nvSpPr>
        <p:spPr>
          <a:xfrm>
            <a:off x="1393794" y="6393216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фольклор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1D105-8559-4CF3-8B30-72E5335B0B5E}"/>
              </a:ext>
            </a:extLst>
          </p:cNvPr>
          <p:cNvSpPr txBox="1"/>
          <p:nvPr/>
        </p:nvSpPr>
        <p:spPr>
          <a:xfrm>
            <a:off x="7608162" y="3013507"/>
            <a:ext cx="288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серенада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BE3CA-B4D4-4801-8D7B-0789ED4E88FB}"/>
              </a:ext>
            </a:extLst>
          </p:cNvPr>
          <p:cNvSpPr txBox="1"/>
          <p:nvPr/>
        </p:nvSpPr>
        <p:spPr>
          <a:xfrm>
            <a:off x="8197051" y="6393216"/>
            <a:ext cx="186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квартет</a:t>
            </a:r>
          </a:p>
        </p:txBody>
      </p:sp>
    </p:spTree>
    <p:extLst>
      <p:ext uri="{BB962C8B-B14F-4D97-AF65-F5344CB8AC3E}">
        <p14:creationId xmlns:p14="http://schemas.microsoft.com/office/powerpoint/2010/main" val="383126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0257AD09-EC6B-4D6B-BB72-1B9CD37D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2" y="-13316"/>
            <a:ext cx="12215672" cy="68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AD427-8E00-470C-9722-4EF25FDD4320}"/>
              </a:ext>
            </a:extLst>
          </p:cNvPr>
          <p:cNvSpPr txBox="1"/>
          <p:nvPr/>
        </p:nvSpPr>
        <p:spPr>
          <a:xfrm>
            <a:off x="719091" y="284085"/>
            <a:ext cx="1023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Monotype Corsiva" panose="03010101010201010101" pitchFamily="66" charset="0"/>
              </a:rPr>
              <a:t>Творческих  успехов</a:t>
            </a:r>
          </a:p>
        </p:txBody>
      </p:sp>
    </p:spTree>
    <p:extLst>
      <p:ext uri="{BB962C8B-B14F-4D97-AF65-F5344CB8AC3E}">
        <p14:creationId xmlns:p14="http://schemas.microsoft.com/office/powerpoint/2010/main" val="365982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8B29AF-A5EC-4783-8A00-DA091E77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58" y="2982340"/>
            <a:ext cx="5167546" cy="38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58DBE7-4D26-4221-861C-BB362A59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0" y="67967"/>
            <a:ext cx="4491359" cy="33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27FD9F-FED6-4E46-9C2C-7F7DE5AE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3" y="67967"/>
            <a:ext cx="4491359" cy="33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9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959AC-A6F7-4B2C-B4AF-943A22576BE0}"/>
              </a:ext>
            </a:extLst>
          </p:cNvPr>
          <p:cNvSpPr txBox="1"/>
          <p:nvPr/>
        </p:nvSpPr>
        <p:spPr>
          <a:xfrm>
            <a:off x="435006" y="648070"/>
            <a:ext cx="11194742" cy="5540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1875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формирования у педагогов потребности в организации работы по развитию собственной креативности.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   установление связи теоретических знаний педагогов с практическим опытом по воспитанию, обучению и развитию изобразительных и творческих способностей детей;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создание условий для профессионального самосовершенствования и само рефлексии педагогов;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стимулирование познавательного интереса и креативности педагогов.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8E5781-A8A1-4209-9327-E183163B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5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6E318B6-CADB-48D3-ADC4-327404D4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173671"/>
            <a:ext cx="3996976" cy="2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862AFCC-777D-44FF-8C46-2C4A9394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6" y="173672"/>
            <a:ext cx="3528492" cy="24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F07D221-D2BD-4120-9937-8B595947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70" y="173671"/>
            <a:ext cx="3636360" cy="2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F79B3D7-3245-4469-887B-DBD409E0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7" y="3764216"/>
            <a:ext cx="3837256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AA0467C0-556B-46C7-9B57-C4E4ABA6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98" y="3209137"/>
            <a:ext cx="3700015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22002B6-373A-4F5B-880D-BF93EC32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6" y="3209138"/>
            <a:ext cx="3676446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A7F21-A1C7-4437-95A6-EE46F3A0451C}"/>
              </a:ext>
            </a:extLst>
          </p:cNvPr>
          <p:cNvSpPr txBox="1"/>
          <p:nvPr/>
        </p:nvSpPr>
        <p:spPr>
          <a:xfrm>
            <a:off x="976543" y="2657061"/>
            <a:ext cx="234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Дымковская игрушка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C256A-D69F-4DB1-B1C0-00346CD6DE36}"/>
              </a:ext>
            </a:extLst>
          </p:cNvPr>
          <p:cNvSpPr txBox="1"/>
          <p:nvPr/>
        </p:nvSpPr>
        <p:spPr>
          <a:xfrm>
            <a:off x="4554245" y="2657062"/>
            <a:ext cx="271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Филимоновская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игрушка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0DA31-7697-4122-A9F4-8DDB9EF80697}"/>
              </a:ext>
            </a:extLst>
          </p:cNvPr>
          <p:cNvSpPr txBox="1"/>
          <p:nvPr/>
        </p:nvSpPr>
        <p:spPr>
          <a:xfrm>
            <a:off x="8424908" y="2657062"/>
            <a:ext cx="30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Каргопольская игрушка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EDDDE-FD59-45A7-9E01-58C59BFA2802}"/>
              </a:ext>
            </a:extLst>
          </p:cNvPr>
          <p:cNvSpPr txBox="1"/>
          <p:nvPr/>
        </p:nvSpPr>
        <p:spPr>
          <a:xfrm>
            <a:off x="736847" y="5760912"/>
            <a:ext cx="217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гжель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3CD26-5AF5-4920-8429-D4CA6CD65401}"/>
              </a:ext>
            </a:extLst>
          </p:cNvPr>
          <p:cNvSpPr txBox="1"/>
          <p:nvPr/>
        </p:nvSpPr>
        <p:spPr>
          <a:xfrm>
            <a:off x="4465468" y="6315991"/>
            <a:ext cx="235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роспись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338D7-2D41-40D5-91EF-4C0EBCCA000C}"/>
              </a:ext>
            </a:extLst>
          </p:cNvPr>
          <p:cNvSpPr txBox="1"/>
          <p:nvPr/>
        </p:nvSpPr>
        <p:spPr>
          <a:xfrm>
            <a:off x="8762260" y="5760913"/>
            <a:ext cx="252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Золотая хохлома</a:t>
            </a:r>
          </a:p>
        </p:txBody>
      </p:sp>
    </p:spTree>
    <p:extLst>
      <p:ext uri="{BB962C8B-B14F-4D97-AF65-F5344CB8AC3E}">
        <p14:creationId xmlns:p14="http://schemas.microsoft.com/office/powerpoint/2010/main" val="128113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053E8-05A9-435F-88DA-D8257EDE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399495"/>
            <a:ext cx="1802166" cy="601976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 -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-  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123E6A6-515E-4879-9673-A332F787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28" y="571903"/>
            <a:ext cx="7087446" cy="51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8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BD1E1-E79D-41AE-A905-C8C5C57D00A7}"/>
              </a:ext>
            </a:extLst>
          </p:cNvPr>
          <p:cNvSpPr txBox="1"/>
          <p:nvPr/>
        </p:nvSpPr>
        <p:spPr>
          <a:xfrm>
            <a:off x="328474" y="337351"/>
            <a:ext cx="11576481" cy="589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успешного развития творческого потенциала педагога необходимы следующие педагогические условия: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высокий профессиональный и личностный потенциал педагога;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мотивационная готовность педагога;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информированность о нововведениях;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материальная база.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1C8D2A1-1F26-472F-AE0A-1E724EC2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6" y="182321"/>
            <a:ext cx="4504925" cy="28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0681C8F-CA03-440C-8F5E-50D58C8A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3" y="3554936"/>
            <a:ext cx="4519062" cy="25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9AC69C-A9B9-4A35-87F0-A6540E7A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35921"/>
            <a:ext cx="4375212" cy="32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279822C-21CA-4210-AB8B-48DE2A04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3429000"/>
            <a:ext cx="4375212" cy="32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B2363-1A35-40E9-8EC7-D700DB737C8B}"/>
              </a:ext>
            </a:extLst>
          </p:cNvPr>
          <p:cNvSpPr txBox="1"/>
          <p:nvPr/>
        </p:nvSpPr>
        <p:spPr>
          <a:xfrm>
            <a:off x="1256190" y="3185604"/>
            <a:ext cx="278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«Дюймовочка»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9EE70-FAF0-488A-AAC8-E272A5322DEF}"/>
              </a:ext>
            </a:extLst>
          </p:cNvPr>
          <p:cNvSpPr txBox="1"/>
          <p:nvPr/>
        </p:nvSpPr>
        <p:spPr>
          <a:xfrm>
            <a:off x="363985" y="6294268"/>
            <a:ext cx="506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«Золотой ключик или приключения буратино»</a:t>
            </a:r>
          </a:p>
        </p:txBody>
      </p:sp>
    </p:spTree>
    <p:extLst>
      <p:ext uri="{BB962C8B-B14F-4D97-AF65-F5344CB8AC3E}">
        <p14:creationId xmlns:p14="http://schemas.microsoft.com/office/powerpoint/2010/main" val="250836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0CDC5E-962C-4A97-8063-26310484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15" y="210095"/>
            <a:ext cx="3092139" cy="37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211DA8C-3DF0-4E89-BD1E-F3574D9D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5" y="3957224"/>
            <a:ext cx="3879239" cy="25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E73E89A-26C0-40DB-A0EC-F6E392C7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3945398"/>
            <a:ext cx="4248281" cy="25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85434C3-AF29-4311-8F71-A8081A48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" y="256584"/>
            <a:ext cx="3394922" cy="34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999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169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Monotype Corsiva</vt:lpstr>
      <vt:lpstr>Trebuchet MS</vt:lpstr>
      <vt:lpstr>Wingdings 3</vt:lpstr>
      <vt:lpstr>Аспект</vt:lpstr>
      <vt:lpstr>Семинар – практикум  «Творческий педагог –  творческие дети»</vt:lpstr>
      <vt:lpstr>Презентация PowerPoint</vt:lpstr>
      <vt:lpstr>Презентация PowerPoint</vt:lpstr>
      <vt:lpstr>Презентация PowerPoint</vt:lpstr>
      <vt:lpstr>Презентация PowerPoint</vt:lpstr>
      <vt:lpstr>Т  - ? В -  ? О -  ? Р -  ? Ч -  ? Е -  ? С -  ? Т -  ? В -  ? О - 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 «Творческий педагог –  творческие дети»</dc:title>
  <dc:creator>pastuxova_76@list.ru</dc:creator>
  <cp:lastModifiedBy>pastuxova_76@list.ru</cp:lastModifiedBy>
  <cp:revision>8</cp:revision>
  <dcterms:created xsi:type="dcterms:W3CDTF">2021-11-25T02:46:37Z</dcterms:created>
  <dcterms:modified xsi:type="dcterms:W3CDTF">2021-12-07T00:31:45Z</dcterms:modified>
</cp:coreProperties>
</file>