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59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F35ACEF-9F88-4EFC-865C-C41E2476666D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2A3C4F9-DB79-4D3D-BAC3-FC1563DD6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ACEF-9F88-4EFC-865C-C41E2476666D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C4F9-DB79-4D3D-BAC3-FC1563DD6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ACEF-9F88-4EFC-865C-C41E2476666D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C4F9-DB79-4D3D-BAC3-FC1563DD6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F35ACEF-9F88-4EFC-865C-C41E2476666D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2A3C4F9-DB79-4D3D-BAC3-FC1563DD64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F35ACEF-9F88-4EFC-865C-C41E2476666D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2A3C4F9-DB79-4D3D-BAC3-FC1563DD6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ACEF-9F88-4EFC-865C-C41E2476666D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C4F9-DB79-4D3D-BAC3-FC1563DD64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ACEF-9F88-4EFC-865C-C41E2476666D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C4F9-DB79-4D3D-BAC3-FC1563DD64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F35ACEF-9F88-4EFC-865C-C41E2476666D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2A3C4F9-DB79-4D3D-BAC3-FC1563DD64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5ACEF-9F88-4EFC-865C-C41E2476666D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C4F9-DB79-4D3D-BAC3-FC1563DD6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F35ACEF-9F88-4EFC-865C-C41E2476666D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2A3C4F9-DB79-4D3D-BAC3-FC1563DD64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F35ACEF-9F88-4EFC-865C-C41E2476666D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2A3C4F9-DB79-4D3D-BAC3-FC1563DD64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F35ACEF-9F88-4EFC-865C-C41E2476666D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2A3C4F9-DB79-4D3D-BAC3-FC1563DD6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3972" y="548680"/>
            <a:ext cx="6172200" cy="1440160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Отчет о реализации п</a:t>
            </a:r>
            <a:r>
              <a:rPr lang="ru-RU" dirty="0" smtClean="0">
                <a:solidFill>
                  <a:schemeClr val="tx1"/>
                </a:solidFill>
              </a:rPr>
              <a:t>роекта </a:t>
            </a:r>
            <a:r>
              <a:rPr lang="ru-RU" dirty="0" smtClean="0">
                <a:solidFill>
                  <a:schemeClr val="tx1"/>
                </a:solidFill>
              </a:rPr>
              <a:t>в средней группе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«Будь здоров!»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12160" y="4653136"/>
            <a:ext cx="2552328" cy="1368152"/>
          </a:xfrm>
        </p:spPr>
        <p:txBody>
          <a:bodyPr>
            <a:noAutofit/>
          </a:bodyPr>
          <a:lstStyle/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Составители: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Белоусова А.Д.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Паньшина Н.Н.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5984" y="2714620"/>
            <a:ext cx="3518702" cy="351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0867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544616"/>
          </a:xfrm>
        </p:spPr>
        <p:txBody>
          <a:bodyPr anchor="ctr"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сформировать у дошкольников основы здорового образа жизни, добиться осознанного выполнения правил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ответственного отношения к здоровью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Сформировать у детей адекватное представление о человеке (о строении собственного тела)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Сформировать потребность в здоровом образе жизни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Привить навыки профилактики заболеваний и гигиены 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 Заинтересовать родителей соблюдать здоровый  образ жизни  в семье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9442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972452" cy="5595534"/>
          </a:xfrm>
        </p:spPr>
        <p:txBody>
          <a:bodyPr anchor="ctr"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Актуальность: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Сегодня сохранение и укрепление здоровья детей — одна из главных стратегических задач развития страны.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Современное состояние общества, высочайшие темпы его развития представляют все новые, более высокие требования к человеку и его здоровью. Значение культа здоровья значительно возрастает.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В.А.Сухомлинский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писал: "Я не боюсь еще и еще повторить: забота о здоровье - это важнейший труд воспитателей. От жизнерадостности, бодрости детей зависит их духовная жизнь, мировоззрение, умственное развитие, прочность знаний, вера в свои силы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9870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93896534"/>
              </p:ext>
            </p:extLst>
          </p:nvPr>
        </p:nvGraphicFramePr>
        <p:xfrm>
          <a:off x="428596" y="357166"/>
          <a:ext cx="8215370" cy="61466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1817"/>
                <a:gridCol w="5323553"/>
              </a:tblGrid>
              <a:tr h="61436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«Вот я какой»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Цель: Познакомить детей с внешним строением тела, с возможностями тела (организма): я умею кричать, петь, слушать и т.д. Вызвать интерес к дальнейшему познанию.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«Внешнее строение человека»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Цель: Дать детям знания о функции органов, сформировать представления о том, что каждая часть тела человека, и каждый орган имеют большое значение для него.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Беседа «Из чего состоит тело человека», «Слушай во все уши»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Общение: «Чтоб здоровым быть всегда, нужно заниматься!»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Загадывание загадок по теме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Д/и «Части тела», «Угадай чей голосок», «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Улиточка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П/и «« Найди себе пару» (по росту…)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Рассматривание картинок «Тело человека»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Консультация для родителей «Здоровый образ жизни ваших детей»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Показ презентации « Тело человека»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Беседа «Смотри во все глаза»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Чтение «О старом носовом платочке»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Д/и «Части тела»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С/р игры: «Поликлиника»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П/и «Жмурки»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Консультация для родителей «Телевизор: польза или вред»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7546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28665187"/>
              </p:ext>
            </p:extLst>
          </p:nvPr>
        </p:nvGraphicFramePr>
        <p:xfrm>
          <a:off x="357158" y="214290"/>
          <a:ext cx="8358246" cy="62882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42109"/>
                <a:gridCol w="5416137"/>
              </a:tblGrid>
              <a:tr h="61436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«Что такое здоровье»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Цель: дать детям понятие здоровья, о том, как можно укреплять здоровье, привить навыки профилактики заболеваний и гигиены. Учить заботиться о своём здоровье, о здоровье окружающих людей.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«Чистота – залог здоровья»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Цель: сформировать представление болезнях, микробах. Сообщить элементарные сведения о способах распространения болезней. Учить заботиться о своём здоровье, о здоровье окружающих людей.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218" marR="662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Беседа о здоровье: Что значит быть здоровым? Как сохранить здоровье? Расскажите, как вы укрепляете своё здоровье, беседа о болезнях грязных рук и болезнях кожи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С/р игра «Больница»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Чтение </a:t>
                      </a:r>
                      <a:r>
                        <a:rPr lang="ru-RU" sz="15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А.Барто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«Девочка – чумазая», К.И. Чуковского «Айболит»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П/и «</a:t>
                      </a:r>
                      <a:r>
                        <a:rPr lang="ru-RU" sz="15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Улиточка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», «Угадай какой инструмент прозвучал»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Рисование «Любимый герой сказки К.И. Чуковского «Доктор Айболит»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Консультация для родителей «Здоровый образ жизни в семье»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Беседа «Откуда берутся болезни», «Да здравствует мыло душистое!»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Чтение К.И. Чуковский «</a:t>
                      </a:r>
                      <a:r>
                        <a:rPr lang="ru-RU" sz="15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Мойдодыр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», стихотворение «Чистюля енот», «Королева зубная щётка»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Загадки детям о средствах гигиены.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Д/и «Наши помощники»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Показ презентации «Правила личной гигиены»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Рассматривание макета «Чистота – залог здоровья»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Консультация для родителей «Да здравствует мыло душистое!»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218" marR="6621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83003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39933422"/>
              </p:ext>
            </p:extLst>
          </p:nvPr>
        </p:nvGraphicFramePr>
        <p:xfrm>
          <a:off x="214282" y="214290"/>
          <a:ext cx="8501122" cy="64294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92402"/>
                <a:gridCol w="5508720"/>
              </a:tblGrid>
              <a:tr h="64294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«Не боимся мы дождей и холодных хмурых дней»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Цель: Познакомить детей с правилами закаливания с помощью природных факторов (солнце, воздух и вода). Знакомство с элементами нетрадиционных видов оздоровления гимнастики после сна. Рассказать о роли витаминов в жизни человека.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Тема: «Значение спорта в жизни человека»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Цель: Приобщать детей к регулярным занятиям физической культурой.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Формировать привычку здорового образа жизни у детей. Воспитание положительного отношения к утренней гимнастике.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218" marR="662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Беседа «Кто с закалкой дружит, никогда не тужит», беседа по вопросам: Для чего нужна зарядка? Кто из вас дома делает зарядку? Покажите своё любимое упражнение.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Рисование на тему: «Солнце, воздух и вода – наши лучшие друзья»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Рассматривание картинок «О пользе витаминов»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Чтение </a:t>
                      </a:r>
                      <a:r>
                        <a:rPr lang="ru-RU" sz="15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Н.Чуприна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«Маша и фруктовый сад»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Д/и «Полезно – вредно»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Консультация для родителей «Как одевать ребенка на прогулку»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Рассказ воспитателя о том, как древние люди ценили физические упражнения.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Д/и с мячом «Виды спорта»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Рассматривание книг и альбомов о спорте.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Консультация для родителей «</a:t>
                      </a:r>
                      <a:r>
                        <a:rPr lang="ru-RU" sz="15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Оздоравливаем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ребенка дома», «Лечебная гимнастика»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Сказка-беседа «В стране </a:t>
                      </a:r>
                      <a:r>
                        <a:rPr lang="ru-RU" sz="15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Болючке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Выставка - консультация «</a:t>
                      </a:r>
                      <a:r>
                        <a:rPr lang="ru-RU" sz="15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Физоборудование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своими руками»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218" marR="6621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41631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3686172" cy="576064"/>
          </a:xfrm>
        </p:spPr>
        <p:txBody>
          <a:bodyPr anchor="ctr"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Гимнастика после сна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10432">
            <a:off x="83261" y="471294"/>
            <a:ext cx="2619934" cy="1964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52216">
            <a:off x="2782096" y="520571"/>
            <a:ext cx="2625097" cy="1968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76534">
            <a:off x="139678" y="2624331"/>
            <a:ext cx="2733660" cy="2050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53455">
            <a:off x="779721" y="4732581"/>
            <a:ext cx="2489023" cy="1866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357554" y="2500306"/>
            <a:ext cx="2714612" cy="562074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Массаж</a:t>
            </a:r>
            <a:endParaRPr kumimoji="0" lang="ru-RU" sz="20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10" r="10629"/>
          <a:stretch/>
        </p:blipFill>
        <p:spPr>
          <a:xfrm>
            <a:off x="3071802" y="3071810"/>
            <a:ext cx="2627982" cy="173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004" r="12640"/>
          <a:stretch/>
        </p:blipFill>
        <p:spPr>
          <a:xfrm>
            <a:off x="3786182" y="4918460"/>
            <a:ext cx="2592724" cy="1939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5572132" y="0"/>
            <a:ext cx="3286148" cy="71438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Да здравствует мыло </a:t>
            </a:r>
            <a:endParaRPr kumimoji="0" lang="en-US" sz="2000" b="1" i="0" u="none" strike="noStrike" kern="1200" cap="small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душистое!</a:t>
            </a:r>
            <a:endParaRPr kumimoji="0" lang="ru-RU" sz="20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26294">
            <a:off x="6002363" y="2495518"/>
            <a:ext cx="1548331" cy="2750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25988">
            <a:off x="7018720" y="4732720"/>
            <a:ext cx="2002723" cy="2002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39"/>
          <a:stretch/>
        </p:blipFill>
        <p:spPr>
          <a:xfrm rot="183458">
            <a:off x="7350763" y="1064563"/>
            <a:ext cx="1716992" cy="2475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86380" y="642918"/>
            <a:ext cx="1933487" cy="1933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48073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Здоровье в порядке – спасибо зарядке!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32" t="11583" r="5683"/>
          <a:stretch/>
        </p:blipFill>
        <p:spPr>
          <a:xfrm rot="21339193">
            <a:off x="409884" y="932812"/>
            <a:ext cx="2562761" cy="2035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532" t="21616" r="6902"/>
          <a:stretch/>
        </p:blipFill>
        <p:spPr>
          <a:xfrm rot="363288">
            <a:off x="6768733" y="783445"/>
            <a:ext cx="1907046" cy="3523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74562">
            <a:off x="3128699" y="1280663"/>
            <a:ext cx="3389407" cy="1908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16912">
            <a:off x="570371" y="3501008"/>
            <a:ext cx="2479179" cy="2542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64101">
            <a:off x="3707904" y="3429000"/>
            <a:ext cx="257175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63394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155358" cy="1858218"/>
          </a:xfrm>
        </p:spPr>
        <p:txBody>
          <a:bodyPr anchor="t">
            <a:no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Родители приняли активное участие в реализации проекта: оформление альбома «Будь здоров!», заинтересовались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физоборудованием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изготовленного из бросового материала, выразили желание принять участие в его изготовлении для группы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Изготовлены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макет «Чистота – залог здоровья», оборудование для подвижной игры «Классики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оборудование для занятий «Веревочки»,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тренажер «Бильбоке», массажный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коврик, альбом «Будь здоров!»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97545">
            <a:off x="3419916" y="4903155"/>
            <a:ext cx="3281693" cy="1849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68740">
            <a:off x="2696561" y="2374994"/>
            <a:ext cx="3400985" cy="1917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95209">
            <a:off x="266746" y="5080606"/>
            <a:ext cx="2988453" cy="1684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78" r="15597"/>
          <a:stretch/>
        </p:blipFill>
        <p:spPr>
          <a:xfrm rot="4765919">
            <a:off x="55328" y="2492809"/>
            <a:ext cx="2886841" cy="2064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94" t="3735" r="23269" b="5737"/>
          <a:stretch/>
        </p:blipFill>
        <p:spPr>
          <a:xfrm rot="6129290">
            <a:off x="6207311" y="2626306"/>
            <a:ext cx="3062507" cy="2206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761591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88</TotalTime>
  <Words>212</Words>
  <Application>Microsoft Office PowerPoint</Application>
  <PresentationFormat>Экран (4:3)</PresentationFormat>
  <Paragraphs>85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 Отчет о реализации проекта в средней группе «Будь здоров!»</vt:lpstr>
      <vt:lpstr>Цель: сформировать у дошкольников основы здорового образа жизни, добиться осознанного выполнения правил здоровьесбережения и ответственного отношения к здоровью  Задачи: 1. Сформировать у детей адекватное представление о человеке (о строении собственного тела) 2. Сформировать потребность в здоровом образе жизни 3. Привить навыки профилактики заболеваний и гигиены  4. Заинтересовать родителей соблюдать здоровый  образ жизни  в семье </vt:lpstr>
      <vt:lpstr>Актуальность: Сегодня сохранение и укрепление здоровья детей — одна из главных стратегических задач развития страны. Современное состояние общества, высочайшие темпы его развития представляют все новые, более высокие требования к человеку и его здоровью. Значение культа здоровья значительно возрастает. В.А.Сухомлинский писал: "Я не боюсь еще и еще повторить: забота о здоровье - это важнейший труд воспитателей. От жизнерадостности, бодрости детей зависит их духовная жизнь, мировоззрение, умственное развитие, прочность знаний, вера в свои силы".</vt:lpstr>
      <vt:lpstr>Слайд 4</vt:lpstr>
      <vt:lpstr>Слайд 5</vt:lpstr>
      <vt:lpstr>Слайд 6</vt:lpstr>
      <vt:lpstr>Гимнастика после сна</vt:lpstr>
      <vt:lpstr>Здоровье в порядке – спасибо зарядке!</vt:lpstr>
      <vt:lpstr>Родители приняли активное участие в реализации проекта: оформление альбома «Будь здоров!», заинтересовались физоборудованием, изготовленного из бросового материала, выразили желание принять участие в его изготовлении для группы.  Изготовлены: макет «Чистота – залог здоровья», оборудование для подвижной игры «Классики», оборудование для занятий «Веревочки», тренажер «Бильбоке», массажный коврик, альбом «Будь здоров!»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в средней группе «Будь здоров!»</dc:title>
  <dc:creator>Анастасия</dc:creator>
  <cp:lastModifiedBy>Admin</cp:lastModifiedBy>
  <cp:revision>10</cp:revision>
  <dcterms:created xsi:type="dcterms:W3CDTF">2016-12-05T16:13:09Z</dcterms:created>
  <dcterms:modified xsi:type="dcterms:W3CDTF">2017-11-23T12:11:07Z</dcterms:modified>
</cp:coreProperties>
</file>